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Lst>
  <p:notesMasterIdLst>
    <p:notesMasterId r:id="rId45"/>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6858000" type="screen4x3"/>
  <p:notesSz cx="6858000" cy="9144000"/>
  <p:defaultTextStyle>
    <a:defPPr>
      <a:defRPr lang="en-GB"/>
    </a:defPPr>
    <a:lvl1pPr algn="l"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5pPr>
    <a:lvl6pPr marL="2286000" algn="l" defTabSz="914400" rtl="0" eaLnBrk="1" latinLnBrk="0" hangingPunct="1">
      <a:defRPr sz="2400" kern="1200">
        <a:solidFill>
          <a:schemeClr val="bg1"/>
        </a:solidFill>
        <a:latin typeface="Times New Roman" panose="02020603050405020304" pitchFamily="18" charset="0"/>
        <a:ea typeface="+mn-ea"/>
        <a:cs typeface="+mn-cs"/>
      </a:defRPr>
    </a:lvl6pPr>
    <a:lvl7pPr marL="2743200" algn="l" defTabSz="914400" rtl="0" eaLnBrk="1" latinLnBrk="0" hangingPunct="1">
      <a:defRPr sz="2400" kern="1200">
        <a:solidFill>
          <a:schemeClr val="bg1"/>
        </a:solidFill>
        <a:latin typeface="Times New Roman" panose="02020603050405020304" pitchFamily="18" charset="0"/>
        <a:ea typeface="+mn-ea"/>
        <a:cs typeface="+mn-cs"/>
      </a:defRPr>
    </a:lvl7pPr>
    <a:lvl8pPr marL="3200400" algn="l" defTabSz="914400" rtl="0" eaLnBrk="1" latinLnBrk="0" hangingPunct="1">
      <a:defRPr sz="2400" kern="1200">
        <a:solidFill>
          <a:schemeClr val="bg1"/>
        </a:solidFill>
        <a:latin typeface="Times New Roman" panose="02020603050405020304" pitchFamily="18" charset="0"/>
        <a:ea typeface="+mn-ea"/>
        <a:cs typeface="+mn-cs"/>
      </a:defRPr>
    </a:lvl8pPr>
    <a:lvl9pPr marL="3657600" algn="l" defTabSz="914400" rtl="0" eaLnBrk="1" latinLnBrk="0" hangingPunct="1">
      <a:defRPr sz="2400" kern="1200">
        <a:solidFill>
          <a:schemeClr val="bg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64" autoAdjust="0"/>
    <p:restoredTop sz="90929"/>
  </p:normalViewPr>
  <p:slideViewPr>
    <p:cSldViewPr>
      <p:cViewPr varScale="1">
        <p:scale>
          <a:sx n="56" d="100"/>
          <a:sy n="56" d="100"/>
        </p:scale>
        <p:origin x="1301" y="53"/>
      </p:cViewPr>
      <p:guideLst>
        <p:guide orient="horz" pos="2160"/>
        <p:guide pos="2880"/>
      </p:guideLst>
    </p:cSldViewPr>
  </p:slideViewPr>
  <p:outlineViewPr>
    <p:cViewPr>
      <p:scale>
        <a:sx n="25" d="100"/>
        <a:sy n="25" d="100"/>
      </p:scale>
      <p:origin x="-780" y="-84"/>
    </p:cViewPr>
  </p:outlineViewPr>
  <p:notesTextViewPr>
    <p:cViewPr>
      <p:scale>
        <a:sx n="100" d="100"/>
        <a:sy n="100" d="100"/>
      </p:scale>
      <p:origin x="0" y="0"/>
    </p:cViewPr>
  </p:notesTextViewPr>
  <p:sorterViewPr>
    <p:cViewPr>
      <p:scale>
        <a:sx n="66" d="100"/>
        <a:sy n="66" d="100"/>
      </p:scale>
      <p:origin x="0" y="1410"/>
    </p:cViewPr>
  </p:sorter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26.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image" Target="../media/image3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a:extLst>
              <a:ext uri="{FF2B5EF4-FFF2-40B4-BE49-F238E27FC236}">
                <a16:creationId xmlns:a16="http://schemas.microsoft.com/office/drawing/2014/main" id="{F02CCEEC-7703-4685-906A-FB7049CEAC35}"/>
              </a:ext>
            </a:extLst>
          </p:cNvPr>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074" name="Rectangle 2">
            <a:extLst>
              <a:ext uri="{FF2B5EF4-FFF2-40B4-BE49-F238E27FC236}">
                <a16:creationId xmlns:a16="http://schemas.microsoft.com/office/drawing/2014/main" id="{5BEC700C-128F-45EA-8677-0C7E4A1B79DF}"/>
              </a:ext>
            </a:extLst>
          </p:cNvPr>
          <p:cNvSpPr>
            <a:spLocks noChangeArrowheads="1" noTextEdit="1"/>
          </p:cNvSpPr>
          <p:nvPr>
            <p:ph type="sldImg"/>
          </p:nvPr>
        </p:nvSpPr>
        <p:spPr bwMode="auto">
          <a:xfrm>
            <a:off x="1149350" y="692150"/>
            <a:ext cx="4559300" cy="34163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5" name="Rectangle 3">
            <a:extLst>
              <a:ext uri="{FF2B5EF4-FFF2-40B4-BE49-F238E27FC236}">
                <a16:creationId xmlns:a16="http://schemas.microsoft.com/office/drawing/2014/main" id="{1E1CC9E8-9D57-4DF7-99A6-B3F507B7F633}"/>
              </a:ext>
            </a:extLst>
          </p:cNvPr>
          <p:cNvSpPr txBox="1">
            <a:spLocks noChangeArrowheads="1"/>
          </p:cNvSpPr>
          <p:nvPr>
            <p:ph type="body" idx="1"/>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5" name="Rectangle 1">
            <a:extLst>
              <a:ext uri="{FF2B5EF4-FFF2-40B4-BE49-F238E27FC236}">
                <a16:creationId xmlns:a16="http://schemas.microsoft.com/office/drawing/2014/main" id="{ECBA1DED-D09D-4B03-9F26-028E27DEDE7A}"/>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7106" name="Rectangle 2">
            <a:extLst>
              <a:ext uri="{FF2B5EF4-FFF2-40B4-BE49-F238E27FC236}">
                <a16:creationId xmlns:a16="http://schemas.microsoft.com/office/drawing/2014/main" id="{80E3B7E1-A4FC-4305-AE0B-1A9CCEFF1B23}"/>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29" name="Rectangle 1">
            <a:extLst>
              <a:ext uri="{FF2B5EF4-FFF2-40B4-BE49-F238E27FC236}">
                <a16:creationId xmlns:a16="http://schemas.microsoft.com/office/drawing/2014/main" id="{6532F84F-1FD8-4B92-B4C4-4DEF258997C1}"/>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8130" name="Rectangle 2">
            <a:extLst>
              <a:ext uri="{FF2B5EF4-FFF2-40B4-BE49-F238E27FC236}">
                <a16:creationId xmlns:a16="http://schemas.microsoft.com/office/drawing/2014/main" id="{7DCBAEAD-79EB-4A8E-AFA7-AD297D103915}"/>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3" name="Rectangle 1">
            <a:extLst>
              <a:ext uri="{FF2B5EF4-FFF2-40B4-BE49-F238E27FC236}">
                <a16:creationId xmlns:a16="http://schemas.microsoft.com/office/drawing/2014/main" id="{D8A7F945-BB45-4001-A31D-E364CA5AF45B}"/>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9154" name="Rectangle 2">
            <a:extLst>
              <a:ext uri="{FF2B5EF4-FFF2-40B4-BE49-F238E27FC236}">
                <a16:creationId xmlns:a16="http://schemas.microsoft.com/office/drawing/2014/main" id="{164F0AE6-EF6E-42D3-BADE-09CB2D9D7425}"/>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7" name="Rectangle 1">
            <a:extLst>
              <a:ext uri="{FF2B5EF4-FFF2-40B4-BE49-F238E27FC236}">
                <a16:creationId xmlns:a16="http://schemas.microsoft.com/office/drawing/2014/main" id="{8C6B5307-1BDD-4F77-8EC0-1F3DDBF3038C}"/>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0178" name="Rectangle 2">
            <a:extLst>
              <a:ext uri="{FF2B5EF4-FFF2-40B4-BE49-F238E27FC236}">
                <a16:creationId xmlns:a16="http://schemas.microsoft.com/office/drawing/2014/main" id="{EFA5B68C-D53D-4B1D-A8C4-0EEC06077763}"/>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1" name="Rectangle 1">
            <a:extLst>
              <a:ext uri="{FF2B5EF4-FFF2-40B4-BE49-F238E27FC236}">
                <a16:creationId xmlns:a16="http://schemas.microsoft.com/office/drawing/2014/main" id="{CC4594D2-925A-4695-9402-5DAFBEA56A32}"/>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02" name="Rectangle 2">
            <a:extLst>
              <a:ext uri="{FF2B5EF4-FFF2-40B4-BE49-F238E27FC236}">
                <a16:creationId xmlns:a16="http://schemas.microsoft.com/office/drawing/2014/main" id="{3F6057D2-45EA-4D89-A017-A01D4552790F}"/>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5" name="Rectangle 1">
            <a:extLst>
              <a:ext uri="{FF2B5EF4-FFF2-40B4-BE49-F238E27FC236}">
                <a16:creationId xmlns:a16="http://schemas.microsoft.com/office/drawing/2014/main" id="{4E1FAC25-5A02-4AD6-88EF-603C005400CC}"/>
              </a:ext>
            </a:extLst>
          </p:cNvPr>
          <p:cNvSpPr>
            <a:spLocks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2226" name="Rectangle 2">
            <a:extLst>
              <a:ext uri="{FF2B5EF4-FFF2-40B4-BE49-F238E27FC236}">
                <a16:creationId xmlns:a16="http://schemas.microsoft.com/office/drawing/2014/main" id="{5E8FE32C-FF86-48FF-A9B1-B000D621F975}"/>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49" name="Rectangle 1">
            <a:extLst>
              <a:ext uri="{FF2B5EF4-FFF2-40B4-BE49-F238E27FC236}">
                <a16:creationId xmlns:a16="http://schemas.microsoft.com/office/drawing/2014/main" id="{505E4A2A-B9C0-4E2B-8368-5275DC718F49}"/>
              </a:ext>
            </a:extLst>
          </p:cNvPr>
          <p:cNvSpPr>
            <a:spLocks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3250" name="Rectangle 2">
            <a:extLst>
              <a:ext uri="{FF2B5EF4-FFF2-40B4-BE49-F238E27FC236}">
                <a16:creationId xmlns:a16="http://schemas.microsoft.com/office/drawing/2014/main" id="{A8E57563-C27F-4610-8F56-5154ACBA02DF}"/>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a:extLst>
              <a:ext uri="{FF2B5EF4-FFF2-40B4-BE49-F238E27FC236}">
                <a16:creationId xmlns:a16="http://schemas.microsoft.com/office/drawing/2014/main" id="{F601AA5F-CC8F-44C4-B4AB-E85620872F65}"/>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4274" name="Rectangle 2">
            <a:extLst>
              <a:ext uri="{FF2B5EF4-FFF2-40B4-BE49-F238E27FC236}">
                <a16:creationId xmlns:a16="http://schemas.microsoft.com/office/drawing/2014/main" id="{C23F24ED-EF34-4CBD-BBB6-1FCE4C73B32D}"/>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7" name="Rectangle 1">
            <a:extLst>
              <a:ext uri="{FF2B5EF4-FFF2-40B4-BE49-F238E27FC236}">
                <a16:creationId xmlns:a16="http://schemas.microsoft.com/office/drawing/2014/main" id="{852436CF-98E6-4303-963A-488200BBFF71}"/>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5298" name="Rectangle 2">
            <a:extLst>
              <a:ext uri="{FF2B5EF4-FFF2-40B4-BE49-F238E27FC236}">
                <a16:creationId xmlns:a16="http://schemas.microsoft.com/office/drawing/2014/main" id="{219D3E26-8EE1-4314-B8F6-D7765B9914F0}"/>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1" name="Rectangle 1">
            <a:extLst>
              <a:ext uri="{FF2B5EF4-FFF2-40B4-BE49-F238E27FC236}">
                <a16:creationId xmlns:a16="http://schemas.microsoft.com/office/drawing/2014/main" id="{0B636AC3-3BE8-4972-8A43-4A3239737553}"/>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6322" name="Rectangle 2">
            <a:extLst>
              <a:ext uri="{FF2B5EF4-FFF2-40B4-BE49-F238E27FC236}">
                <a16:creationId xmlns:a16="http://schemas.microsoft.com/office/drawing/2014/main" id="{9C3567A9-9FF3-4EB7-9AAC-892C68A5E774}"/>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5" name="Rectangle 1">
            <a:extLst>
              <a:ext uri="{FF2B5EF4-FFF2-40B4-BE49-F238E27FC236}">
                <a16:creationId xmlns:a16="http://schemas.microsoft.com/office/drawing/2014/main" id="{677F9E07-B7FE-4D77-B665-A135483EA0FF}"/>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7346" name="Rectangle 2">
            <a:extLst>
              <a:ext uri="{FF2B5EF4-FFF2-40B4-BE49-F238E27FC236}">
                <a16:creationId xmlns:a16="http://schemas.microsoft.com/office/drawing/2014/main" id="{69045DB3-53A7-4EDC-8252-B15A457BA4EC}"/>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69" name="Rectangle 1">
            <a:extLst>
              <a:ext uri="{FF2B5EF4-FFF2-40B4-BE49-F238E27FC236}">
                <a16:creationId xmlns:a16="http://schemas.microsoft.com/office/drawing/2014/main" id="{E7378513-EDBB-4B86-97EF-CD9B7C0E5CA1}"/>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8370" name="Rectangle 2">
            <a:extLst>
              <a:ext uri="{FF2B5EF4-FFF2-40B4-BE49-F238E27FC236}">
                <a16:creationId xmlns:a16="http://schemas.microsoft.com/office/drawing/2014/main" id="{113D5C67-D69C-40F6-ADED-8673BE5AC307}"/>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3" name="Rectangle 1">
            <a:extLst>
              <a:ext uri="{FF2B5EF4-FFF2-40B4-BE49-F238E27FC236}">
                <a16:creationId xmlns:a16="http://schemas.microsoft.com/office/drawing/2014/main" id="{6AFB3837-A145-4C19-A23A-9EA9A5B7BCF4}"/>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9394" name="Rectangle 2">
            <a:extLst>
              <a:ext uri="{FF2B5EF4-FFF2-40B4-BE49-F238E27FC236}">
                <a16:creationId xmlns:a16="http://schemas.microsoft.com/office/drawing/2014/main" id="{98211AE3-C65B-470F-8DF8-0234DDEFEDF1}"/>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7" name="Rectangle 1">
            <a:extLst>
              <a:ext uri="{FF2B5EF4-FFF2-40B4-BE49-F238E27FC236}">
                <a16:creationId xmlns:a16="http://schemas.microsoft.com/office/drawing/2014/main" id="{75FA618F-03B7-48E9-9AA0-9E0E8CA9DCA1}"/>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0418" name="Rectangle 2">
            <a:extLst>
              <a:ext uri="{FF2B5EF4-FFF2-40B4-BE49-F238E27FC236}">
                <a16:creationId xmlns:a16="http://schemas.microsoft.com/office/drawing/2014/main" id="{F24D43DC-31FF-4F27-9759-2F2A95325482}"/>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1" name="Rectangle 1">
            <a:extLst>
              <a:ext uri="{FF2B5EF4-FFF2-40B4-BE49-F238E27FC236}">
                <a16:creationId xmlns:a16="http://schemas.microsoft.com/office/drawing/2014/main" id="{B2105297-C868-4138-871F-F2BF902D7ACE}"/>
              </a:ext>
            </a:extLst>
          </p:cNvPr>
          <p:cNvSpPr>
            <a:spLocks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42" name="Rectangle 2">
            <a:extLst>
              <a:ext uri="{FF2B5EF4-FFF2-40B4-BE49-F238E27FC236}">
                <a16:creationId xmlns:a16="http://schemas.microsoft.com/office/drawing/2014/main" id="{161B087C-D35D-480B-BCE3-7743F445476B}"/>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5" name="Rectangle 1">
            <a:extLst>
              <a:ext uri="{FF2B5EF4-FFF2-40B4-BE49-F238E27FC236}">
                <a16:creationId xmlns:a16="http://schemas.microsoft.com/office/drawing/2014/main" id="{D0B6E7E2-7DFD-4AB1-80A4-F408D2D81BA9}"/>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2466" name="Rectangle 2">
            <a:extLst>
              <a:ext uri="{FF2B5EF4-FFF2-40B4-BE49-F238E27FC236}">
                <a16:creationId xmlns:a16="http://schemas.microsoft.com/office/drawing/2014/main" id="{184FA213-95A8-4520-BD52-6B7AD71D4F0E}"/>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89" name="Rectangle 1">
            <a:extLst>
              <a:ext uri="{FF2B5EF4-FFF2-40B4-BE49-F238E27FC236}">
                <a16:creationId xmlns:a16="http://schemas.microsoft.com/office/drawing/2014/main" id="{0901F526-1D2A-4D0E-823E-EA0AAFC5C08D}"/>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3490" name="Rectangle 2">
            <a:extLst>
              <a:ext uri="{FF2B5EF4-FFF2-40B4-BE49-F238E27FC236}">
                <a16:creationId xmlns:a16="http://schemas.microsoft.com/office/drawing/2014/main" id="{73C48848-8384-400F-9A8C-B5571E14BE86}"/>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3" name="Rectangle 1">
            <a:extLst>
              <a:ext uri="{FF2B5EF4-FFF2-40B4-BE49-F238E27FC236}">
                <a16:creationId xmlns:a16="http://schemas.microsoft.com/office/drawing/2014/main" id="{3FCA3ADE-B432-456B-A7D0-4E9D03BE9750}"/>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4514" name="Rectangle 2">
            <a:extLst>
              <a:ext uri="{FF2B5EF4-FFF2-40B4-BE49-F238E27FC236}">
                <a16:creationId xmlns:a16="http://schemas.microsoft.com/office/drawing/2014/main" id="{2A8B18BA-1AC0-43F9-8030-95F402E10A5C}"/>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7" name="Rectangle 1">
            <a:extLst>
              <a:ext uri="{FF2B5EF4-FFF2-40B4-BE49-F238E27FC236}">
                <a16:creationId xmlns:a16="http://schemas.microsoft.com/office/drawing/2014/main" id="{61B1C2A4-BBED-41C3-88C8-47E413B8A04F}"/>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5538" name="Rectangle 2">
            <a:extLst>
              <a:ext uri="{FF2B5EF4-FFF2-40B4-BE49-F238E27FC236}">
                <a16:creationId xmlns:a16="http://schemas.microsoft.com/office/drawing/2014/main" id="{37A8831B-C4D1-4646-A1E8-3B207F71B6FF}"/>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1" name="Rectangle 1">
            <a:extLst>
              <a:ext uri="{FF2B5EF4-FFF2-40B4-BE49-F238E27FC236}">
                <a16:creationId xmlns:a16="http://schemas.microsoft.com/office/drawing/2014/main" id="{DB6BC440-4F9F-45C6-9D2E-52B10C1BA3F1}"/>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6562" name="Rectangle 2">
            <a:extLst>
              <a:ext uri="{FF2B5EF4-FFF2-40B4-BE49-F238E27FC236}">
                <a16:creationId xmlns:a16="http://schemas.microsoft.com/office/drawing/2014/main" id="{377CEDFC-0A52-4D38-9CC0-7C8848CF9195}"/>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5" name="Rectangle 1">
            <a:extLst>
              <a:ext uri="{FF2B5EF4-FFF2-40B4-BE49-F238E27FC236}">
                <a16:creationId xmlns:a16="http://schemas.microsoft.com/office/drawing/2014/main" id="{F75202ED-E047-4BBF-AA7F-B72526AB0416}"/>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7586" name="Rectangle 2">
            <a:extLst>
              <a:ext uri="{FF2B5EF4-FFF2-40B4-BE49-F238E27FC236}">
                <a16:creationId xmlns:a16="http://schemas.microsoft.com/office/drawing/2014/main" id="{7164637B-9FE6-48E3-8A0A-8873B1425B18}"/>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09" name="Rectangle 1">
            <a:extLst>
              <a:ext uri="{FF2B5EF4-FFF2-40B4-BE49-F238E27FC236}">
                <a16:creationId xmlns:a16="http://schemas.microsoft.com/office/drawing/2014/main" id="{76D0804F-A0D2-454B-BFDF-2308AF5E073C}"/>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8610" name="Rectangle 2">
            <a:extLst>
              <a:ext uri="{FF2B5EF4-FFF2-40B4-BE49-F238E27FC236}">
                <a16:creationId xmlns:a16="http://schemas.microsoft.com/office/drawing/2014/main" id="{819E401C-06E5-4FE3-BD5D-62F0A06BAB6D}"/>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3" name="Rectangle 1">
            <a:extLst>
              <a:ext uri="{FF2B5EF4-FFF2-40B4-BE49-F238E27FC236}">
                <a16:creationId xmlns:a16="http://schemas.microsoft.com/office/drawing/2014/main" id="{E4C23127-892D-44B4-875A-5600DC6CB932}"/>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9634" name="Rectangle 2">
            <a:extLst>
              <a:ext uri="{FF2B5EF4-FFF2-40B4-BE49-F238E27FC236}">
                <a16:creationId xmlns:a16="http://schemas.microsoft.com/office/drawing/2014/main" id="{87288A8A-294E-489D-8BD3-D06BFF4F5D4C}"/>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7" name="Rectangle 1">
            <a:extLst>
              <a:ext uri="{FF2B5EF4-FFF2-40B4-BE49-F238E27FC236}">
                <a16:creationId xmlns:a16="http://schemas.microsoft.com/office/drawing/2014/main" id="{745746C5-67AE-4921-ACDE-9454C9610D6B}"/>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0658" name="Rectangle 2">
            <a:extLst>
              <a:ext uri="{FF2B5EF4-FFF2-40B4-BE49-F238E27FC236}">
                <a16:creationId xmlns:a16="http://schemas.microsoft.com/office/drawing/2014/main" id="{A2CF87B2-7806-4765-81A6-082B85C60C36}"/>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1" name="Rectangle 1">
            <a:extLst>
              <a:ext uri="{FF2B5EF4-FFF2-40B4-BE49-F238E27FC236}">
                <a16:creationId xmlns:a16="http://schemas.microsoft.com/office/drawing/2014/main" id="{D75547BA-C8E4-49DB-AA2A-1F70D8941B59}"/>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1682" name="Rectangle 2">
            <a:extLst>
              <a:ext uri="{FF2B5EF4-FFF2-40B4-BE49-F238E27FC236}">
                <a16:creationId xmlns:a16="http://schemas.microsoft.com/office/drawing/2014/main" id="{E37C42AB-9D20-4B63-8CC3-D1D4819E1AF9}"/>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5" name="Rectangle 1">
            <a:extLst>
              <a:ext uri="{FF2B5EF4-FFF2-40B4-BE49-F238E27FC236}">
                <a16:creationId xmlns:a16="http://schemas.microsoft.com/office/drawing/2014/main" id="{1D9B7595-0B9A-45A8-987C-D1F42572B093}"/>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2706" name="Rectangle 2">
            <a:extLst>
              <a:ext uri="{FF2B5EF4-FFF2-40B4-BE49-F238E27FC236}">
                <a16:creationId xmlns:a16="http://schemas.microsoft.com/office/drawing/2014/main" id="{2DD07422-555D-46D8-AF4F-CD585B42DE9C}"/>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29" name="Rectangle 1">
            <a:extLst>
              <a:ext uri="{FF2B5EF4-FFF2-40B4-BE49-F238E27FC236}">
                <a16:creationId xmlns:a16="http://schemas.microsoft.com/office/drawing/2014/main" id="{881B770C-1ADE-46E5-A9DD-BD3E84090686}"/>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3730" name="Rectangle 2">
            <a:extLst>
              <a:ext uri="{FF2B5EF4-FFF2-40B4-BE49-F238E27FC236}">
                <a16:creationId xmlns:a16="http://schemas.microsoft.com/office/drawing/2014/main" id="{B11D5316-59E6-4573-98D9-711A3E11C9A3}"/>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3" name="Rectangle 1">
            <a:extLst>
              <a:ext uri="{FF2B5EF4-FFF2-40B4-BE49-F238E27FC236}">
                <a16:creationId xmlns:a16="http://schemas.microsoft.com/office/drawing/2014/main" id="{0D89947C-6BA3-45FB-82B1-4E60F0239185}"/>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4754" name="Rectangle 2">
            <a:extLst>
              <a:ext uri="{FF2B5EF4-FFF2-40B4-BE49-F238E27FC236}">
                <a16:creationId xmlns:a16="http://schemas.microsoft.com/office/drawing/2014/main" id="{1F293D91-E289-4A15-9F83-F8548F4D9D19}"/>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7" name="Rectangle 1">
            <a:extLst>
              <a:ext uri="{FF2B5EF4-FFF2-40B4-BE49-F238E27FC236}">
                <a16:creationId xmlns:a16="http://schemas.microsoft.com/office/drawing/2014/main" id="{CCE60B4A-0B5D-4110-8480-88306B26C4BC}"/>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5778" name="Rectangle 2">
            <a:extLst>
              <a:ext uri="{FF2B5EF4-FFF2-40B4-BE49-F238E27FC236}">
                <a16:creationId xmlns:a16="http://schemas.microsoft.com/office/drawing/2014/main" id="{DEFB449E-24EB-46DC-84E0-9AC7CD22CBEA}"/>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1" name="Rectangle 1">
            <a:extLst>
              <a:ext uri="{FF2B5EF4-FFF2-40B4-BE49-F238E27FC236}">
                <a16:creationId xmlns:a16="http://schemas.microsoft.com/office/drawing/2014/main" id="{EDDAB520-9027-44F8-8C0B-067CD89D4C7F}"/>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6802" name="Rectangle 2">
            <a:extLst>
              <a:ext uri="{FF2B5EF4-FFF2-40B4-BE49-F238E27FC236}">
                <a16:creationId xmlns:a16="http://schemas.microsoft.com/office/drawing/2014/main" id="{A5C51E36-B603-46F0-8CE6-CADC1DA793E6}"/>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5" name="Rectangle 1">
            <a:extLst>
              <a:ext uri="{FF2B5EF4-FFF2-40B4-BE49-F238E27FC236}">
                <a16:creationId xmlns:a16="http://schemas.microsoft.com/office/drawing/2014/main" id="{0C1FBBD5-0BC1-4CE4-B791-9DD1B67B5BBA}"/>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7826" name="Rectangle 2">
            <a:extLst>
              <a:ext uri="{FF2B5EF4-FFF2-40B4-BE49-F238E27FC236}">
                <a16:creationId xmlns:a16="http://schemas.microsoft.com/office/drawing/2014/main" id="{FDB60274-F9D9-4836-814A-6969519227AA}"/>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8849" name="Rectangle 1">
            <a:extLst>
              <a:ext uri="{FF2B5EF4-FFF2-40B4-BE49-F238E27FC236}">
                <a16:creationId xmlns:a16="http://schemas.microsoft.com/office/drawing/2014/main" id="{55122FA9-C734-4FF0-9A7B-B0D851B646CF}"/>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8850" name="Rectangle 2">
            <a:extLst>
              <a:ext uri="{FF2B5EF4-FFF2-40B4-BE49-F238E27FC236}">
                <a16:creationId xmlns:a16="http://schemas.microsoft.com/office/drawing/2014/main" id="{F648F6A7-8C8D-4A14-B365-7B012FE70006}"/>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873" name="Rectangle 1">
            <a:extLst>
              <a:ext uri="{FF2B5EF4-FFF2-40B4-BE49-F238E27FC236}">
                <a16:creationId xmlns:a16="http://schemas.microsoft.com/office/drawing/2014/main" id="{A6C2BA00-CF52-4648-BFA5-9E73B9168C3B}"/>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9874" name="Rectangle 2">
            <a:extLst>
              <a:ext uri="{FF2B5EF4-FFF2-40B4-BE49-F238E27FC236}">
                <a16:creationId xmlns:a16="http://schemas.microsoft.com/office/drawing/2014/main" id="{17791D6A-B82D-42D8-B1EB-F562AC35641C}"/>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7" name="Rectangle 1">
            <a:extLst>
              <a:ext uri="{FF2B5EF4-FFF2-40B4-BE49-F238E27FC236}">
                <a16:creationId xmlns:a16="http://schemas.microsoft.com/office/drawing/2014/main" id="{1879628A-834C-4C7C-BCCD-CBF87D69C86B}"/>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0898" name="Rectangle 2">
            <a:extLst>
              <a:ext uri="{FF2B5EF4-FFF2-40B4-BE49-F238E27FC236}">
                <a16:creationId xmlns:a16="http://schemas.microsoft.com/office/drawing/2014/main" id="{5C32B03E-3FA1-4DE8-A59B-A86498619F77}"/>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1" name="Rectangle 1">
            <a:extLst>
              <a:ext uri="{FF2B5EF4-FFF2-40B4-BE49-F238E27FC236}">
                <a16:creationId xmlns:a16="http://schemas.microsoft.com/office/drawing/2014/main" id="{FCC98500-9F2F-4C2B-9C45-E985BC90C9B3}"/>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22" name="Rectangle 2">
            <a:extLst>
              <a:ext uri="{FF2B5EF4-FFF2-40B4-BE49-F238E27FC236}">
                <a16:creationId xmlns:a16="http://schemas.microsoft.com/office/drawing/2014/main" id="{4E66A921-3418-4BD5-9060-EE606ED228D4}"/>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945" name="Rectangle 1">
            <a:extLst>
              <a:ext uri="{FF2B5EF4-FFF2-40B4-BE49-F238E27FC236}">
                <a16:creationId xmlns:a16="http://schemas.microsoft.com/office/drawing/2014/main" id="{97C1BBB7-BE9B-4BBC-82BF-B9989A8D97E4}"/>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2946" name="Rectangle 2">
            <a:extLst>
              <a:ext uri="{FF2B5EF4-FFF2-40B4-BE49-F238E27FC236}">
                <a16:creationId xmlns:a16="http://schemas.microsoft.com/office/drawing/2014/main" id="{506DA49C-08E9-4DC8-8E59-C744BBFD56F4}"/>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69" name="Rectangle 1">
            <a:extLst>
              <a:ext uri="{FF2B5EF4-FFF2-40B4-BE49-F238E27FC236}">
                <a16:creationId xmlns:a16="http://schemas.microsoft.com/office/drawing/2014/main" id="{2A1E66AD-CEF0-4AD4-A9C8-A3550323D38B}"/>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3970" name="Rectangle 2">
            <a:extLst>
              <a:ext uri="{FF2B5EF4-FFF2-40B4-BE49-F238E27FC236}">
                <a16:creationId xmlns:a16="http://schemas.microsoft.com/office/drawing/2014/main" id="{3E82341E-BEDD-465A-8F38-6386A90C0B16}"/>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993" name="Rectangle 1">
            <a:extLst>
              <a:ext uri="{FF2B5EF4-FFF2-40B4-BE49-F238E27FC236}">
                <a16:creationId xmlns:a16="http://schemas.microsoft.com/office/drawing/2014/main" id="{59796F14-13B3-4206-A4EF-C29D6A185B18}"/>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4994" name="Rectangle 2">
            <a:extLst>
              <a:ext uri="{FF2B5EF4-FFF2-40B4-BE49-F238E27FC236}">
                <a16:creationId xmlns:a16="http://schemas.microsoft.com/office/drawing/2014/main" id="{1E0B341A-2B5B-4111-B1F1-719465578CDD}"/>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6017" name="Rectangle 1">
            <a:extLst>
              <a:ext uri="{FF2B5EF4-FFF2-40B4-BE49-F238E27FC236}">
                <a16:creationId xmlns:a16="http://schemas.microsoft.com/office/drawing/2014/main" id="{8E2EB30A-D2C3-4456-AB0B-D50E21FCAFCB}"/>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6018" name="Rectangle 2">
            <a:extLst>
              <a:ext uri="{FF2B5EF4-FFF2-40B4-BE49-F238E27FC236}">
                <a16:creationId xmlns:a16="http://schemas.microsoft.com/office/drawing/2014/main" id="{1CBC315E-ED5C-4A71-BFB3-4BAD18131AC6}"/>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1" name="Rectangle 1">
            <a:extLst>
              <a:ext uri="{FF2B5EF4-FFF2-40B4-BE49-F238E27FC236}">
                <a16:creationId xmlns:a16="http://schemas.microsoft.com/office/drawing/2014/main" id="{E0224982-5EF2-4458-A92E-1A6BC6C173D7}"/>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7042" name="Rectangle 2">
            <a:extLst>
              <a:ext uri="{FF2B5EF4-FFF2-40B4-BE49-F238E27FC236}">
                <a16:creationId xmlns:a16="http://schemas.microsoft.com/office/drawing/2014/main" id="{0647DC0D-8EB6-492C-9E0E-B6663B254D20}"/>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5" name="Rectangle 1">
            <a:extLst>
              <a:ext uri="{FF2B5EF4-FFF2-40B4-BE49-F238E27FC236}">
                <a16:creationId xmlns:a16="http://schemas.microsoft.com/office/drawing/2014/main" id="{6C750BE1-604E-46F5-91DE-92A7B96FB9C2}"/>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8066" name="Rectangle 2">
            <a:extLst>
              <a:ext uri="{FF2B5EF4-FFF2-40B4-BE49-F238E27FC236}">
                <a16:creationId xmlns:a16="http://schemas.microsoft.com/office/drawing/2014/main" id="{D39E02D2-1E10-4EE3-A2AF-8570E0D76AED}"/>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89" name="Rectangle 1">
            <a:extLst>
              <a:ext uri="{FF2B5EF4-FFF2-40B4-BE49-F238E27FC236}">
                <a16:creationId xmlns:a16="http://schemas.microsoft.com/office/drawing/2014/main" id="{5EDD8EF2-7931-43C3-8BA8-75360F412F62}"/>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9090" name="Rectangle 2">
            <a:extLst>
              <a:ext uri="{FF2B5EF4-FFF2-40B4-BE49-F238E27FC236}">
                <a16:creationId xmlns:a16="http://schemas.microsoft.com/office/drawing/2014/main" id="{8CB94C04-1998-49A4-A9DA-C0281E38D88A}"/>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0CEAA-51B9-4BD6-BBF8-F5457F9F6BBC}"/>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C93E1C9-E339-4FDA-A389-8304F193C776}"/>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642015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93DC4-6B14-42C4-9008-9CB3EF267F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86E1F9-42F0-4A48-BAF3-6E94D851F4B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68238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BB60D-5595-420A-8977-93F6C274CA68}"/>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3F74530-2EDC-4A16-8163-69FB1E96EA30}"/>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Tree>
    <p:extLst>
      <p:ext uri="{BB962C8B-B14F-4D97-AF65-F5344CB8AC3E}">
        <p14:creationId xmlns:p14="http://schemas.microsoft.com/office/powerpoint/2010/main" val="3077555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645E7-BBA4-4278-BF77-E1346F600A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B67EE7-81A3-449B-95FC-92F280A00FF7}"/>
              </a:ext>
            </a:extLst>
          </p:cNvPr>
          <p:cNvSpPr>
            <a:spLocks noGrp="1"/>
          </p:cNvSpPr>
          <p:nvPr>
            <p:ph sz="half" idx="1"/>
          </p:nvPr>
        </p:nvSpPr>
        <p:spPr>
          <a:xfrm>
            <a:off x="685800" y="2147888"/>
            <a:ext cx="3808413" cy="4113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4BD83C1-782A-40A1-B80D-192C3E2BD889}"/>
              </a:ext>
            </a:extLst>
          </p:cNvPr>
          <p:cNvSpPr>
            <a:spLocks noGrp="1"/>
          </p:cNvSpPr>
          <p:nvPr>
            <p:ph sz="half" idx="2"/>
          </p:nvPr>
        </p:nvSpPr>
        <p:spPr>
          <a:xfrm>
            <a:off x="4646613" y="2147888"/>
            <a:ext cx="3810000" cy="4113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5996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4F7F0-5CE3-4C14-940A-3AE0C04E4B24}"/>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6DCC02-7A62-436C-8BFB-79DAC09E291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56E0B24-2B90-4CE1-AAC8-25B5D6076C7E}"/>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0C13EB4-C389-4410-92D8-6B0ED0F25134}"/>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CD1CE5A-AF6F-46FB-98A8-DE5140016771}"/>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97908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5B442-5133-4C9B-975B-A390E6DACAA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93710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313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3BD5B-AAE4-4236-910C-79EE9752299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0892A2-84C0-4704-B2EE-32BC5F8E0C41}"/>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46AD29-E485-4B80-A1D7-FBD8792D56F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693063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58263-728E-4413-AC9D-F945D1ED6E27}"/>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FCF09A1-55E7-4A12-B508-1DCAF43F441A}"/>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E1FB646-FCF4-43DC-87E3-CAAA6073124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330779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17CF1-DBB5-4DAD-B12F-06947F66966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8AEC292-E559-4861-BB0E-9B1002347FD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30880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7EFBBF-F1DA-4818-905D-377D66286F61}"/>
              </a:ext>
            </a:extLst>
          </p:cNvPr>
          <p:cNvSpPr>
            <a:spLocks noGrp="1"/>
          </p:cNvSpPr>
          <p:nvPr>
            <p:ph type="title" orient="vert"/>
          </p:nvPr>
        </p:nvSpPr>
        <p:spPr>
          <a:xfrm>
            <a:off x="6403975" y="930275"/>
            <a:ext cx="2052638" cy="533082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3E83657-62D8-4A39-BBCE-C72D7B357F9C}"/>
              </a:ext>
            </a:extLst>
          </p:cNvPr>
          <p:cNvSpPr>
            <a:spLocks noGrp="1"/>
          </p:cNvSpPr>
          <p:nvPr>
            <p:ph type="body" orient="vert" idx="1"/>
          </p:nvPr>
        </p:nvSpPr>
        <p:spPr>
          <a:xfrm>
            <a:off x="246063" y="930275"/>
            <a:ext cx="6005512" cy="53308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1840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ACF85-DB67-420B-9927-45D404581669}"/>
              </a:ext>
            </a:extLst>
          </p:cNvPr>
          <p:cNvSpPr>
            <a:spLocks noGrp="1"/>
          </p:cNvSpPr>
          <p:nvPr>
            <p:ph type="title"/>
          </p:nvPr>
        </p:nvSpPr>
        <p:spPr>
          <a:xfrm>
            <a:off x="246063" y="930275"/>
            <a:ext cx="7770812" cy="1141413"/>
          </a:xfrm>
        </p:spPr>
        <p:txBody>
          <a:bodyPr/>
          <a:lstStyle/>
          <a:p>
            <a:r>
              <a:rPr lang="en-US"/>
              <a:t>Click to edit Master title style</a:t>
            </a:r>
          </a:p>
        </p:txBody>
      </p:sp>
    </p:spTree>
    <p:extLst>
      <p:ext uri="{BB962C8B-B14F-4D97-AF65-F5344CB8AC3E}">
        <p14:creationId xmlns:p14="http://schemas.microsoft.com/office/powerpoint/2010/main" val="3846249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6D938-569C-49CD-BD17-A43D843C9FBF}"/>
              </a:ext>
            </a:extLst>
          </p:cNvPr>
          <p:cNvSpPr>
            <a:spLocks noGrp="1"/>
          </p:cNvSpPr>
          <p:nvPr>
            <p:ph type="title"/>
          </p:nvPr>
        </p:nvSpPr>
        <p:spPr>
          <a:xfrm>
            <a:off x="246063" y="930275"/>
            <a:ext cx="7770812" cy="1141413"/>
          </a:xfrm>
        </p:spPr>
        <p:txBody>
          <a:bodyPr/>
          <a:lstStyle/>
          <a:p>
            <a:r>
              <a:rPr lang="en-US"/>
              <a:t>Click to edit Master title style</a:t>
            </a:r>
          </a:p>
        </p:txBody>
      </p:sp>
      <p:sp>
        <p:nvSpPr>
          <p:cNvPr id="3" name="Online Image Placeholder 2">
            <a:extLst>
              <a:ext uri="{FF2B5EF4-FFF2-40B4-BE49-F238E27FC236}">
                <a16:creationId xmlns:a16="http://schemas.microsoft.com/office/drawing/2014/main" id="{8034915D-2EE4-46A2-B14F-F27814A6FFE2}"/>
              </a:ext>
            </a:extLst>
          </p:cNvPr>
          <p:cNvSpPr>
            <a:spLocks noGrp="1"/>
          </p:cNvSpPr>
          <p:nvPr>
            <p:ph type="clipArt" sz="half" idx="1"/>
          </p:nvPr>
        </p:nvSpPr>
        <p:spPr>
          <a:xfrm>
            <a:off x="685800" y="2147888"/>
            <a:ext cx="3808413" cy="4113212"/>
          </a:xfrm>
        </p:spPr>
        <p:txBody>
          <a:bodyPr/>
          <a:lstStyle/>
          <a:p>
            <a:endParaRPr lang="en-US"/>
          </a:p>
        </p:txBody>
      </p:sp>
      <p:sp>
        <p:nvSpPr>
          <p:cNvPr id="4" name="Text Placeholder 3">
            <a:extLst>
              <a:ext uri="{FF2B5EF4-FFF2-40B4-BE49-F238E27FC236}">
                <a16:creationId xmlns:a16="http://schemas.microsoft.com/office/drawing/2014/main" id="{BAE0FC74-2C7B-483D-8A8D-FD9707C55642}"/>
              </a:ext>
            </a:extLst>
          </p:cNvPr>
          <p:cNvSpPr>
            <a:spLocks noGrp="1"/>
          </p:cNvSpPr>
          <p:nvPr>
            <p:ph type="body" sz="half" idx="2"/>
          </p:nvPr>
        </p:nvSpPr>
        <p:spPr>
          <a:xfrm>
            <a:off x="4646613" y="2147888"/>
            <a:ext cx="3810000" cy="4113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131883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A8B45-ED12-4D2D-B3EB-CDA2D890CCDD}"/>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4A702D7-989A-4CA3-AA55-F1B8A21FBE09}"/>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1085424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4C98A-5E36-452E-980A-9F9BF0ECA1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27FF45-D191-40AA-8738-449D00048EB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19995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30981-5E70-40A3-8273-B8354CDD41AC}"/>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AB84852-0779-4075-A838-F41B6CD481A0}"/>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Tree>
    <p:extLst>
      <p:ext uri="{BB962C8B-B14F-4D97-AF65-F5344CB8AC3E}">
        <p14:creationId xmlns:p14="http://schemas.microsoft.com/office/powerpoint/2010/main" val="25006817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F2774-0A66-4478-9BDE-844FCC98C6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5760F5-D90F-4D84-A0C7-0EB20CDFA2D6}"/>
              </a:ext>
            </a:extLst>
          </p:cNvPr>
          <p:cNvSpPr>
            <a:spLocks noGrp="1"/>
          </p:cNvSpPr>
          <p:nvPr>
            <p:ph sz="half" idx="1"/>
          </p:nvPr>
        </p:nvSpPr>
        <p:spPr>
          <a:xfrm>
            <a:off x="671513" y="1906588"/>
            <a:ext cx="3827462" cy="4318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7B29BD5-C048-4B65-BC78-2BA541B720AA}"/>
              </a:ext>
            </a:extLst>
          </p:cNvPr>
          <p:cNvSpPr>
            <a:spLocks noGrp="1"/>
          </p:cNvSpPr>
          <p:nvPr>
            <p:ph sz="half" idx="2"/>
          </p:nvPr>
        </p:nvSpPr>
        <p:spPr>
          <a:xfrm>
            <a:off x="4651375" y="1906588"/>
            <a:ext cx="3827463" cy="4318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992153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19EC9-8717-4F06-9296-7AE7B6B5953B}"/>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E8BB52-13BF-4D15-9DD9-7A460B014EFE}"/>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85E3EFC-DE83-4FB2-9830-F9CC55680540}"/>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FC17AA3-E39B-4E7A-AAFF-3C44102A5750}"/>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AAE5745-8952-4643-97B0-55410B3304F7}"/>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79748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32781-C199-40A9-8C18-FC4673B0BF3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301351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00584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9946E-8413-44AB-AB0B-897F986162FB}"/>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EDB208-CD30-48C7-A1B4-D25B096DC42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55AF1F6-C938-4499-A417-FCD1D076A34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5296045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4AB60-D529-46BE-8DA7-F6280FC10AA1}"/>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FFE96CD-B590-47A3-A8B7-4763CB1B88D6}"/>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CB63F2B-917A-4135-9D6F-2233E78FEB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8066663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DD005-D044-482F-BB0E-3FC87AF9C74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C2F6CFA-66B4-434B-BDE4-6DE15C5CCF5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18154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CD6E3C-3F8E-459F-8DB0-20E2E18E55E5}"/>
              </a:ext>
            </a:extLst>
          </p:cNvPr>
          <p:cNvSpPr>
            <a:spLocks noGrp="1"/>
          </p:cNvSpPr>
          <p:nvPr>
            <p:ph type="title" orient="vert"/>
          </p:nvPr>
        </p:nvSpPr>
        <p:spPr>
          <a:xfrm>
            <a:off x="6738938" y="1828800"/>
            <a:ext cx="2022475" cy="439578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BB3F94A-E0EC-47B5-8602-B00F7E7E9D54}"/>
              </a:ext>
            </a:extLst>
          </p:cNvPr>
          <p:cNvSpPr>
            <a:spLocks noGrp="1"/>
          </p:cNvSpPr>
          <p:nvPr>
            <p:ph type="body" orient="vert" idx="1"/>
          </p:nvPr>
        </p:nvSpPr>
        <p:spPr>
          <a:xfrm>
            <a:off x="671513" y="1828800"/>
            <a:ext cx="5915025" cy="439578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6988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5.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3.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C0C0C0"/>
            </a:gs>
            <a:gs pos="100000">
              <a:srgbClr val="C0C0C0">
                <a:gamma/>
                <a:tint val="0"/>
                <a:invGamma/>
              </a:srgbClr>
            </a:gs>
          </a:gsLst>
          <a:lin ang="5400000" scaled="1"/>
        </a:gradFill>
        <a:effectLst/>
      </p:bgPr>
    </p:bg>
    <p:spTree>
      <p:nvGrpSpPr>
        <p:cNvPr id="1" name=""/>
        <p:cNvGrpSpPr/>
        <p:nvPr/>
      </p:nvGrpSpPr>
      <p:grpSpPr>
        <a:xfrm>
          <a:off x="0" y="0"/>
          <a:ext cx="0" cy="0"/>
          <a:chOff x="0" y="0"/>
          <a:chExt cx="0" cy="0"/>
        </a:xfrm>
      </p:grpSpPr>
      <p:sp>
        <p:nvSpPr>
          <p:cNvPr id="1025" name="Text Box 1">
            <a:extLst>
              <a:ext uri="{FF2B5EF4-FFF2-40B4-BE49-F238E27FC236}">
                <a16:creationId xmlns:a16="http://schemas.microsoft.com/office/drawing/2014/main" id="{2967009E-5657-4D19-B289-CA2A79BF2B02}"/>
              </a:ext>
            </a:extLst>
          </p:cNvPr>
          <p:cNvSpPr txBox="1">
            <a:spLocks noChangeArrowheads="1"/>
          </p:cNvSpPr>
          <p:nvPr/>
        </p:nvSpPr>
        <p:spPr bwMode="auto">
          <a:xfrm>
            <a:off x="65532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chor="b">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r" eaLnBrk="1" hangingPunct="1">
              <a:lnSpc>
                <a:spcPct val="95000"/>
              </a:lnSpc>
              <a:buClr>
                <a:srgbClr val="FFFFCC"/>
              </a:buClr>
              <a:buSzPct val="100000"/>
              <a:buFont typeface="Times New Roman" panose="02020603050405020304" pitchFamily="18" charset="0"/>
              <a:buNone/>
            </a:pPr>
            <a:fld id="{9ED88C5E-BF2E-4F55-9874-ADA4C45BC9AA}" type="slidenum">
              <a:rPr lang="en-GB" altLang="en-US" sz="1400">
                <a:solidFill>
                  <a:srgbClr val="666666"/>
                </a:solidFill>
              </a:rPr>
              <a:pPr algn="r" eaLnBrk="1" hangingPunct="1">
                <a:lnSpc>
                  <a:spcPct val="95000"/>
                </a:lnSpc>
                <a:buClr>
                  <a:srgbClr val="FFFFCC"/>
                </a:buClr>
                <a:buSzPct val="100000"/>
                <a:buFont typeface="Times New Roman" panose="02020603050405020304" pitchFamily="18" charset="0"/>
                <a:buNone/>
              </a:pPr>
              <a:t>‹#›</a:t>
            </a:fld>
            <a:endParaRPr lang="en-GB" altLang="en-US" sz="1400">
              <a:solidFill>
                <a:srgbClr val="666666"/>
              </a:solidFill>
            </a:endParaRPr>
          </a:p>
        </p:txBody>
      </p:sp>
      <p:sp>
        <p:nvSpPr>
          <p:cNvPr id="1179" name="Rectangle 155">
            <a:extLst>
              <a:ext uri="{FF2B5EF4-FFF2-40B4-BE49-F238E27FC236}">
                <a16:creationId xmlns:a16="http://schemas.microsoft.com/office/drawing/2014/main" id="{4512EC82-709A-4147-B2FA-275101667530}"/>
              </a:ext>
            </a:extLst>
          </p:cNvPr>
          <p:cNvSpPr>
            <a:spLocks noGrp="1" noChangeArrowheads="1"/>
          </p:cNvSpPr>
          <p:nvPr>
            <p:ph type="title"/>
          </p:nvPr>
        </p:nvSpPr>
        <p:spPr bwMode="auto">
          <a:xfrm>
            <a:off x="246063" y="930275"/>
            <a:ext cx="7770812" cy="1141413"/>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1180" name="Rectangle 156">
            <a:extLst>
              <a:ext uri="{FF2B5EF4-FFF2-40B4-BE49-F238E27FC236}">
                <a16:creationId xmlns:a16="http://schemas.microsoft.com/office/drawing/2014/main" id="{76DC5ABA-43E2-43AC-B951-4836B34B2981}"/>
              </a:ext>
            </a:extLst>
          </p:cNvPr>
          <p:cNvSpPr>
            <a:spLocks noGrp="1" noChangeArrowheads="1"/>
          </p:cNvSpPr>
          <p:nvPr>
            <p:ph type="body" idx="1"/>
          </p:nvPr>
        </p:nvSpPr>
        <p:spPr bwMode="auto">
          <a:xfrm>
            <a:off x="685800" y="2147888"/>
            <a:ext cx="7770813" cy="4113212"/>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pic>
        <p:nvPicPr>
          <p:cNvPr id="1182" name="Picture 158" descr="C:\Program Files\download\Computer\GIF Files\bigmap_541x271.jpg">
            <a:extLst>
              <a:ext uri="{FF2B5EF4-FFF2-40B4-BE49-F238E27FC236}">
                <a16:creationId xmlns:a16="http://schemas.microsoft.com/office/drawing/2014/main" id="{FEC3D3F2-F159-4E47-A874-9515BED1ECDE}"/>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228600" y="152400"/>
            <a:ext cx="8686800" cy="68580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72" r:id="rId12"/>
    <p:sldLayoutId id="2147483673" r:id="rId13"/>
  </p:sldLayoutIdLst>
  <p:txStyles>
    <p:titleStyle>
      <a:lvl1pPr algn="l" defTabSz="457200" rtl="0" fontAlgn="base">
        <a:spcBef>
          <a:spcPct val="0"/>
        </a:spcBef>
        <a:spcAft>
          <a:spcPct val="0"/>
        </a:spcAft>
        <a:buClr>
          <a:srgbClr val="FFCC00"/>
        </a:buClr>
        <a:buSzPct val="100000"/>
        <a:buFont typeface="Times New Roman" panose="02020603050405020304" pitchFamily="18" charset="0"/>
        <a:defRPr sz="4400" i="1" kern="1200">
          <a:solidFill>
            <a:srgbClr val="000000"/>
          </a:solidFill>
          <a:latin typeface="+mj-lt"/>
          <a:ea typeface="+mj-ea"/>
          <a:cs typeface="+mj-cs"/>
        </a:defRPr>
      </a:lvl1pPr>
      <a:lvl2pPr marL="4318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2pPr>
      <a:lvl3pPr marL="6477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3pPr>
      <a:lvl4pPr marL="8636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4pPr>
      <a:lvl5pPr marL="10795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5pPr>
      <a:lvl6pPr marL="15367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6pPr>
      <a:lvl7pPr marL="19939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7pPr>
      <a:lvl8pPr marL="24511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8pPr>
      <a:lvl9pPr marL="29083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9pPr>
    </p:titleStyle>
    <p:bodyStyle>
      <a:lvl1pPr marL="341313" indent="-341313" algn="l" defTabSz="457200" rtl="0" fontAlgn="base">
        <a:spcBef>
          <a:spcPts val="800"/>
        </a:spcBef>
        <a:spcAft>
          <a:spcPct val="0"/>
        </a:spcAft>
        <a:buClr>
          <a:srgbClr val="000000"/>
        </a:buClr>
        <a:buSzPct val="72000"/>
        <a:buFont typeface="StarSymbol" charset="0"/>
        <a:buBlip>
          <a:blip r:embed="rId16"/>
        </a:buBlip>
        <a:defRPr sz="3200" kern="1200">
          <a:solidFill>
            <a:srgbClr val="333333"/>
          </a:solidFill>
          <a:latin typeface="+mn-lt"/>
          <a:ea typeface="+mn-ea"/>
          <a:cs typeface="+mn-cs"/>
        </a:defRPr>
      </a:lvl1pPr>
      <a:lvl2pPr marL="741363" indent="-284163" algn="l" defTabSz="457200" rtl="0" fontAlgn="base">
        <a:spcBef>
          <a:spcPts val="700"/>
        </a:spcBef>
        <a:spcAft>
          <a:spcPct val="0"/>
        </a:spcAft>
        <a:buClr>
          <a:srgbClr val="000000"/>
        </a:buClr>
        <a:buSzPct val="87000"/>
        <a:buFont typeface="StarSymbol" charset="0"/>
        <a:buBlip>
          <a:blip r:embed="rId17"/>
        </a:buBlip>
        <a:defRPr sz="2800" kern="1200">
          <a:solidFill>
            <a:srgbClr val="333333"/>
          </a:solidFill>
          <a:latin typeface="+mn-lt"/>
          <a:ea typeface="+mn-ea"/>
          <a:cs typeface="+mn-cs"/>
        </a:defRPr>
      </a:lvl2pPr>
      <a:lvl3pPr marL="1143000" indent="-228600" algn="l" defTabSz="457200" rtl="0" fontAlgn="base">
        <a:spcBef>
          <a:spcPts val="600"/>
        </a:spcBef>
        <a:spcAft>
          <a:spcPct val="0"/>
        </a:spcAft>
        <a:buClr>
          <a:srgbClr val="000000"/>
        </a:buClr>
        <a:buSzPct val="63000"/>
        <a:buFont typeface="StarSymbol" charset="0"/>
        <a:buBlip>
          <a:blip r:embed="rId18"/>
        </a:buBlip>
        <a:defRPr sz="2400" kern="1200">
          <a:solidFill>
            <a:srgbClr val="333333"/>
          </a:solidFill>
          <a:latin typeface="+mn-lt"/>
          <a:ea typeface="+mn-ea"/>
          <a:cs typeface="+mn-cs"/>
        </a:defRPr>
      </a:lvl3pPr>
      <a:lvl4pPr marL="1600200" indent="-228600" algn="l" defTabSz="457200" rtl="0" fontAlgn="base">
        <a:spcBef>
          <a:spcPts val="500"/>
        </a:spcBef>
        <a:spcAft>
          <a:spcPct val="0"/>
        </a:spcAft>
        <a:buClr>
          <a:srgbClr val="FFFFCC"/>
        </a:buClr>
        <a:buSzPct val="100000"/>
        <a:buFont typeface="Tahoma" panose="020B0604030504040204" pitchFamily="34" charset="0"/>
        <a:buChar char="–"/>
        <a:defRPr sz="2000" kern="1200">
          <a:solidFill>
            <a:srgbClr val="333333"/>
          </a:solidFill>
          <a:latin typeface="+mn-lt"/>
          <a:ea typeface="+mn-ea"/>
          <a:cs typeface="+mn-cs"/>
        </a:defRPr>
      </a:lvl4pPr>
      <a:lvl5pPr marL="2057400" indent="-228600" algn="l" defTabSz="457200" rtl="0" fontAlgn="base">
        <a:spcBef>
          <a:spcPts val="500"/>
        </a:spcBef>
        <a:spcAft>
          <a:spcPct val="0"/>
        </a:spcAft>
        <a:buClr>
          <a:srgbClr val="FFFFCC"/>
        </a:buClr>
        <a:buSzPct val="100000"/>
        <a:buFont typeface="Tahoma" panose="020B0604030504040204" pitchFamily="34" charset="0"/>
        <a:buChar char="–"/>
        <a:defRPr sz="20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0C0C0"/>
        </a:solidFill>
        <a:effectLst/>
      </p:bgPr>
    </p:bg>
    <p:spTree>
      <p:nvGrpSpPr>
        <p:cNvPr id="1" name=""/>
        <p:cNvGrpSpPr/>
        <p:nvPr/>
      </p:nvGrpSpPr>
      <p:grpSpPr>
        <a:xfrm>
          <a:off x="0" y="0"/>
          <a:ext cx="0" cy="0"/>
          <a:chOff x="0" y="0"/>
          <a:chExt cx="0" cy="0"/>
        </a:xfrm>
      </p:grpSpPr>
      <p:grpSp>
        <p:nvGrpSpPr>
          <p:cNvPr id="2049" name="Group 1">
            <a:extLst>
              <a:ext uri="{FF2B5EF4-FFF2-40B4-BE49-F238E27FC236}">
                <a16:creationId xmlns:a16="http://schemas.microsoft.com/office/drawing/2014/main" id="{8CD3C126-CFBB-4258-8B6B-BC0B918ECF60}"/>
              </a:ext>
            </a:extLst>
          </p:cNvPr>
          <p:cNvGrpSpPr>
            <a:grpSpLocks/>
          </p:cNvGrpSpPr>
          <p:nvPr/>
        </p:nvGrpSpPr>
        <p:grpSpPr bwMode="auto">
          <a:xfrm>
            <a:off x="0" y="-19050"/>
            <a:ext cx="9142413" cy="6875463"/>
            <a:chOff x="0" y="-12"/>
            <a:chExt cx="5759" cy="4331"/>
          </a:xfrm>
        </p:grpSpPr>
        <p:sp>
          <p:nvSpPr>
            <p:cNvPr id="2050" name="AutoShape 2">
              <a:extLst>
                <a:ext uri="{FF2B5EF4-FFF2-40B4-BE49-F238E27FC236}">
                  <a16:creationId xmlns:a16="http://schemas.microsoft.com/office/drawing/2014/main" id="{56A1E01B-5584-46D8-8FA9-72CD35CF41CB}"/>
                </a:ext>
              </a:extLst>
            </p:cNvPr>
            <p:cNvSpPr>
              <a:spLocks noChangeArrowheads="1"/>
            </p:cNvSpPr>
            <p:nvPr/>
          </p:nvSpPr>
          <p:spPr bwMode="auto">
            <a:xfrm>
              <a:off x="1104" y="1008"/>
              <a:ext cx="4656" cy="3312"/>
            </a:xfrm>
            <a:prstGeom prst="roundRect">
              <a:avLst>
                <a:gd name="adj" fmla="val 28"/>
              </a:avLst>
            </a:prstGeom>
            <a:gradFill rotWithShape="0">
              <a:gsLst>
                <a:gs pos="0">
                  <a:srgbClr val="000000"/>
                </a:gs>
                <a:gs pos="50000">
                  <a:srgbClr val="4D4D4D"/>
                </a:gs>
                <a:gs pos="100000">
                  <a:srgbClr val="000000"/>
                </a:gs>
              </a:gsLst>
              <a:lin ang="135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nvGrpSpPr>
            <p:cNvPr id="2051" name="Group 3">
              <a:extLst>
                <a:ext uri="{FF2B5EF4-FFF2-40B4-BE49-F238E27FC236}">
                  <a16:creationId xmlns:a16="http://schemas.microsoft.com/office/drawing/2014/main" id="{DEDF861E-4443-4BE9-A553-2EB3B1D8D90E}"/>
                </a:ext>
              </a:extLst>
            </p:cNvPr>
            <p:cNvGrpSpPr>
              <a:grpSpLocks/>
            </p:cNvGrpSpPr>
            <p:nvPr/>
          </p:nvGrpSpPr>
          <p:grpSpPr bwMode="auto">
            <a:xfrm>
              <a:off x="0" y="-12"/>
              <a:ext cx="5759" cy="1044"/>
              <a:chOff x="0" y="-12"/>
              <a:chExt cx="5759" cy="1044"/>
            </a:xfrm>
          </p:grpSpPr>
          <p:sp>
            <p:nvSpPr>
              <p:cNvPr id="2052" name="Freeform 4">
                <a:extLst>
                  <a:ext uri="{FF2B5EF4-FFF2-40B4-BE49-F238E27FC236}">
                    <a16:creationId xmlns:a16="http://schemas.microsoft.com/office/drawing/2014/main" id="{A23184BD-45BC-4FDB-AE6F-C89E8CF076FF}"/>
                  </a:ext>
                </a:extLst>
              </p:cNvPr>
              <p:cNvSpPr>
                <a:spLocks noChangeArrowheads="1"/>
              </p:cNvSpPr>
              <p:nvPr/>
            </p:nvSpPr>
            <p:spPr bwMode="auto">
              <a:xfrm>
                <a:off x="0" y="1"/>
                <a:ext cx="5760" cy="1032"/>
              </a:xfrm>
              <a:custGeom>
                <a:avLst/>
                <a:gdLst>
                  <a:gd name="T0" fmla="*/ 25400 w 25401"/>
                  <a:gd name="T1" fmla="*/ 4551 h 4552"/>
                  <a:gd name="T2" fmla="*/ 0 w 25401"/>
                  <a:gd name="T3" fmla="*/ 4551 h 4552"/>
                  <a:gd name="T4" fmla="*/ 0 w 25401"/>
                  <a:gd name="T5" fmla="*/ 0 h 4552"/>
                  <a:gd name="T6" fmla="*/ 25400 w 25401"/>
                  <a:gd name="T7" fmla="*/ 0 h 4552"/>
                  <a:gd name="T8" fmla="*/ 25400 w 25401"/>
                  <a:gd name="T9" fmla="*/ 4551 h 4552"/>
                </a:gdLst>
                <a:ahLst/>
                <a:cxnLst>
                  <a:cxn ang="0">
                    <a:pos x="T0" y="T1"/>
                  </a:cxn>
                  <a:cxn ang="0">
                    <a:pos x="T2" y="T3"/>
                  </a:cxn>
                  <a:cxn ang="0">
                    <a:pos x="T4" y="T5"/>
                  </a:cxn>
                  <a:cxn ang="0">
                    <a:pos x="T6" y="T7"/>
                  </a:cxn>
                  <a:cxn ang="0">
                    <a:pos x="T8" y="T9"/>
                  </a:cxn>
                </a:cxnLst>
                <a:rect l="0" t="0" r="r" b="b"/>
                <a:pathLst>
                  <a:path w="25401" h="4552">
                    <a:moveTo>
                      <a:pt x="25400" y="4551"/>
                    </a:moveTo>
                    <a:lnTo>
                      <a:pt x="0" y="4551"/>
                    </a:lnTo>
                    <a:lnTo>
                      <a:pt x="0" y="0"/>
                    </a:lnTo>
                    <a:lnTo>
                      <a:pt x="25400" y="0"/>
                    </a:lnTo>
                    <a:lnTo>
                      <a:pt x="25400" y="4551"/>
                    </a:lnTo>
                  </a:path>
                </a:pathLst>
              </a:custGeom>
              <a:solidFill>
                <a:srgbClr val="89874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nvGrpSpPr>
              <p:cNvPr id="2053" name="Group 5">
                <a:extLst>
                  <a:ext uri="{FF2B5EF4-FFF2-40B4-BE49-F238E27FC236}">
                    <a16:creationId xmlns:a16="http://schemas.microsoft.com/office/drawing/2014/main" id="{B851CD20-A623-4BF8-AC58-D64DFD0F0ACD}"/>
                  </a:ext>
                </a:extLst>
              </p:cNvPr>
              <p:cNvGrpSpPr>
                <a:grpSpLocks/>
              </p:cNvGrpSpPr>
              <p:nvPr/>
            </p:nvGrpSpPr>
            <p:grpSpPr bwMode="auto">
              <a:xfrm>
                <a:off x="333" y="-12"/>
                <a:ext cx="5175" cy="1043"/>
                <a:chOff x="333" y="-12"/>
                <a:chExt cx="5175" cy="1043"/>
              </a:xfrm>
            </p:grpSpPr>
            <p:sp>
              <p:nvSpPr>
                <p:cNvPr id="2054" name="Freeform 6">
                  <a:extLst>
                    <a:ext uri="{FF2B5EF4-FFF2-40B4-BE49-F238E27FC236}">
                      <a16:creationId xmlns:a16="http://schemas.microsoft.com/office/drawing/2014/main" id="{63F0571D-E2F5-4E94-BD0D-7BFC1B9FF623}"/>
                    </a:ext>
                  </a:extLst>
                </p:cNvPr>
                <p:cNvSpPr>
                  <a:spLocks noChangeArrowheads="1"/>
                </p:cNvSpPr>
                <p:nvPr/>
              </p:nvSpPr>
              <p:spPr bwMode="auto">
                <a:xfrm>
                  <a:off x="3223" y="935"/>
                  <a:ext cx="18" cy="20"/>
                </a:xfrm>
                <a:custGeom>
                  <a:avLst/>
                  <a:gdLst>
                    <a:gd name="T0" fmla="*/ 26 w 79"/>
                    <a:gd name="T1" fmla="*/ 42 h 90"/>
                    <a:gd name="T2" fmla="*/ 78 w 79"/>
                    <a:gd name="T3" fmla="*/ 19 h 90"/>
                    <a:gd name="T4" fmla="*/ 67 w 79"/>
                    <a:gd name="T5" fmla="*/ 65 h 90"/>
                    <a:gd name="T6" fmla="*/ 26 w 79"/>
                    <a:gd name="T7" fmla="*/ 42 h 90"/>
                  </a:gdLst>
                  <a:ahLst/>
                  <a:cxnLst>
                    <a:cxn ang="0">
                      <a:pos x="T0" y="T1"/>
                    </a:cxn>
                    <a:cxn ang="0">
                      <a:pos x="T2" y="T3"/>
                    </a:cxn>
                    <a:cxn ang="0">
                      <a:pos x="T4" y="T5"/>
                    </a:cxn>
                    <a:cxn ang="0">
                      <a:pos x="T6" y="T7"/>
                    </a:cxn>
                  </a:cxnLst>
                  <a:rect l="0" t="0" r="r" b="b"/>
                  <a:pathLst>
                    <a:path w="79" h="90">
                      <a:moveTo>
                        <a:pt x="26" y="42"/>
                      </a:moveTo>
                      <a:cubicBezTo>
                        <a:pt x="11" y="3"/>
                        <a:pt x="35" y="0"/>
                        <a:pt x="78" y="19"/>
                      </a:cubicBezTo>
                      <a:cubicBezTo>
                        <a:pt x="71" y="35"/>
                        <a:pt x="78" y="50"/>
                        <a:pt x="67" y="65"/>
                      </a:cubicBezTo>
                      <a:cubicBezTo>
                        <a:pt x="46" y="89"/>
                        <a:pt x="0" y="61"/>
                        <a:pt x="26" y="42"/>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55" name="Freeform 7">
                  <a:extLst>
                    <a:ext uri="{FF2B5EF4-FFF2-40B4-BE49-F238E27FC236}">
                      <a16:creationId xmlns:a16="http://schemas.microsoft.com/office/drawing/2014/main" id="{322E9FF4-A355-4BC4-A9CE-AFC0EAD1FC05}"/>
                    </a:ext>
                  </a:extLst>
                </p:cNvPr>
                <p:cNvSpPr>
                  <a:spLocks noChangeArrowheads="1"/>
                </p:cNvSpPr>
                <p:nvPr/>
              </p:nvSpPr>
              <p:spPr bwMode="auto">
                <a:xfrm>
                  <a:off x="3400" y="1012"/>
                  <a:ext cx="21" cy="20"/>
                </a:xfrm>
                <a:custGeom>
                  <a:avLst/>
                  <a:gdLst>
                    <a:gd name="T0" fmla="*/ 12 w 91"/>
                    <a:gd name="T1" fmla="*/ 50 h 90"/>
                    <a:gd name="T2" fmla="*/ 49 w 91"/>
                    <a:gd name="T3" fmla="*/ 11 h 90"/>
                    <a:gd name="T4" fmla="*/ 30 w 91"/>
                    <a:gd name="T5" fmla="*/ 73 h 90"/>
                    <a:gd name="T6" fmla="*/ 12 w 91"/>
                    <a:gd name="T7" fmla="*/ 50 h 90"/>
                  </a:gdLst>
                  <a:ahLst/>
                  <a:cxnLst>
                    <a:cxn ang="0">
                      <a:pos x="T0" y="T1"/>
                    </a:cxn>
                    <a:cxn ang="0">
                      <a:pos x="T2" y="T3"/>
                    </a:cxn>
                    <a:cxn ang="0">
                      <a:pos x="T4" y="T5"/>
                    </a:cxn>
                    <a:cxn ang="0">
                      <a:pos x="T6" y="T7"/>
                    </a:cxn>
                  </a:cxnLst>
                  <a:rect l="0" t="0" r="r" b="b"/>
                  <a:pathLst>
                    <a:path w="91" h="90">
                      <a:moveTo>
                        <a:pt x="12" y="50"/>
                      </a:moveTo>
                      <a:cubicBezTo>
                        <a:pt x="0" y="19"/>
                        <a:pt x="7" y="0"/>
                        <a:pt x="49" y="11"/>
                      </a:cubicBezTo>
                      <a:cubicBezTo>
                        <a:pt x="72" y="38"/>
                        <a:pt x="90" y="89"/>
                        <a:pt x="30" y="73"/>
                      </a:cubicBezTo>
                      <a:cubicBezTo>
                        <a:pt x="25" y="65"/>
                        <a:pt x="12" y="50"/>
                        <a:pt x="12" y="5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56" name="Freeform 8">
                  <a:extLst>
                    <a:ext uri="{FF2B5EF4-FFF2-40B4-BE49-F238E27FC236}">
                      <a16:creationId xmlns:a16="http://schemas.microsoft.com/office/drawing/2014/main" id="{ECAC86A0-AFE6-4443-B3C4-4056FADEE01D}"/>
                    </a:ext>
                  </a:extLst>
                </p:cNvPr>
                <p:cNvSpPr>
                  <a:spLocks noChangeArrowheads="1"/>
                </p:cNvSpPr>
                <p:nvPr/>
              </p:nvSpPr>
              <p:spPr bwMode="auto">
                <a:xfrm>
                  <a:off x="2908" y="905"/>
                  <a:ext cx="32" cy="34"/>
                </a:xfrm>
                <a:custGeom>
                  <a:avLst/>
                  <a:gdLst>
                    <a:gd name="T0" fmla="*/ 74 w 140"/>
                    <a:gd name="T1" fmla="*/ 117 h 151"/>
                    <a:gd name="T2" fmla="*/ 38 w 140"/>
                    <a:gd name="T3" fmla="*/ 74 h 151"/>
                    <a:gd name="T4" fmla="*/ 0 w 140"/>
                    <a:gd name="T5" fmla="*/ 31 h 151"/>
                    <a:gd name="T6" fmla="*/ 74 w 140"/>
                    <a:gd name="T7" fmla="*/ 9 h 151"/>
                    <a:gd name="T8" fmla="*/ 139 w 140"/>
                    <a:gd name="T9" fmla="*/ 81 h 151"/>
                    <a:gd name="T10" fmla="*/ 128 w 140"/>
                    <a:gd name="T11" fmla="*/ 109 h 151"/>
                    <a:gd name="T12" fmla="*/ 74 w 140"/>
                    <a:gd name="T13" fmla="*/ 117 h 151"/>
                  </a:gdLst>
                  <a:ahLst/>
                  <a:cxnLst>
                    <a:cxn ang="0">
                      <a:pos x="T0" y="T1"/>
                    </a:cxn>
                    <a:cxn ang="0">
                      <a:pos x="T2" y="T3"/>
                    </a:cxn>
                    <a:cxn ang="0">
                      <a:pos x="T4" y="T5"/>
                    </a:cxn>
                    <a:cxn ang="0">
                      <a:pos x="T6" y="T7"/>
                    </a:cxn>
                    <a:cxn ang="0">
                      <a:pos x="T8" y="T9"/>
                    </a:cxn>
                    <a:cxn ang="0">
                      <a:pos x="T10" y="T11"/>
                    </a:cxn>
                    <a:cxn ang="0">
                      <a:pos x="T12" y="T13"/>
                    </a:cxn>
                  </a:cxnLst>
                  <a:rect l="0" t="0" r="r" b="b"/>
                  <a:pathLst>
                    <a:path w="140" h="151">
                      <a:moveTo>
                        <a:pt x="74" y="117"/>
                      </a:moveTo>
                      <a:cubicBezTo>
                        <a:pt x="16" y="70"/>
                        <a:pt x="71" y="121"/>
                        <a:pt x="38" y="74"/>
                      </a:cubicBezTo>
                      <a:cubicBezTo>
                        <a:pt x="29" y="60"/>
                        <a:pt x="0" y="31"/>
                        <a:pt x="0" y="31"/>
                      </a:cubicBezTo>
                      <a:cubicBezTo>
                        <a:pt x="25" y="2"/>
                        <a:pt x="34" y="0"/>
                        <a:pt x="74" y="9"/>
                      </a:cubicBezTo>
                      <a:cubicBezTo>
                        <a:pt x="114" y="56"/>
                        <a:pt x="48" y="56"/>
                        <a:pt x="139" y="81"/>
                      </a:cubicBezTo>
                      <a:cubicBezTo>
                        <a:pt x="135" y="92"/>
                        <a:pt x="139" y="104"/>
                        <a:pt x="128" y="109"/>
                      </a:cubicBezTo>
                      <a:cubicBezTo>
                        <a:pt x="71" y="150"/>
                        <a:pt x="74" y="135"/>
                        <a:pt x="74" y="117"/>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57" name="Freeform 9">
                  <a:extLst>
                    <a:ext uri="{FF2B5EF4-FFF2-40B4-BE49-F238E27FC236}">
                      <a16:creationId xmlns:a16="http://schemas.microsoft.com/office/drawing/2014/main" id="{DE27B1CD-3B59-4C4C-B64B-39E59628B275}"/>
                    </a:ext>
                  </a:extLst>
                </p:cNvPr>
                <p:cNvSpPr>
                  <a:spLocks noChangeArrowheads="1"/>
                </p:cNvSpPr>
                <p:nvPr/>
              </p:nvSpPr>
              <p:spPr bwMode="auto">
                <a:xfrm>
                  <a:off x="2541" y="937"/>
                  <a:ext cx="25" cy="12"/>
                </a:xfrm>
                <a:custGeom>
                  <a:avLst/>
                  <a:gdLst>
                    <a:gd name="T0" fmla="*/ 66 w 111"/>
                    <a:gd name="T1" fmla="*/ 54 h 55"/>
                    <a:gd name="T2" fmla="*/ 13 w 111"/>
                    <a:gd name="T3" fmla="*/ 27 h 55"/>
                    <a:gd name="T4" fmla="*/ 66 w 111"/>
                    <a:gd name="T5" fmla="*/ 0 h 55"/>
                    <a:gd name="T6" fmla="*/ 66 w 111"/>
                    <a:gd name="T7" fmla="*/ 54 h 55"/>
                  </a:gdLst>
                  <a:ahLst/>
                  <a:cxnLst>
                    <a:cxn ang="0">
                      <a:pos x="T0" y="T1"/>
                    </a:cxn>
                    <a:cxn ang="0">
                      <a:pos x="T2" y="T3"/>
                    </a:cxn>
                    <a:cxn ang="0">
                      <a:pos x="T4" y="T5"/>
                    </a:cxn>
                    <a:cxn ang="0">
                      <a:pos x="T6" y="T7"/>
                    </a:cxn>
                  </a:cxnLst>
                  <a:rect l="0" t="0" r="r" b="b"/>
                  <a:pathLst>
                    <a:path w="111" h="55">
                      <a:moveTo>
                        <a:pt x="66" y="54"/>
                      </a:moveTo>
                      <a:cubicBezTo>
                        <a:pt x="44" y="50"/>
                        <a:pt x="0" y="40"/>
                        <a:pt x="13" y="27"/>
                      </a:cubicBezTo>
                      <a:cubicBezTo>
                        <a:pt x="26" y="14"/>
                        <a:pt x="66" y="0"/>
                        <a:pt x="66" y="0"/>
                      </a:cubicBezTo>
                      <a:cubicBezTo>
                        <a:pt x="75" y="10"/>
                        <a:pt x="110" y="54"/>
                        <a:pt x="66" y="54"/>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58" name="Freeform 10">
                  <a:extLst>
                    <a:ext uri="{FF2B5EF4-FFF2-40B4-BE49-F238E27FC236}">
                      <a16:creationId xmlns:a16="http://schemas.microsoft.com/office/drawing/2014/main" id="{A68D71E9-9764-4DA6-B59E-453AC9A00848}"/>
                    </a:ext>
                  </a:extLst>
                </p:cNvPr>
                <p:cNvSpPr>
                  <a:spLocks noChangeArrowheads="1"/>
                </p:cNvSpPr>
                <p:nvPr/>
              </p:nvSpPr>
              <p:spPr bwMode="auto">
                <a:xfrm>
                  <a:off x="2443" y="951"/>
                  <a:ext cx="66" cy="39"/>
                </a:xfrm>
                <a:custGeom>
                  <a:avLst/>
                  <a:gdLst>
                    <a:gd name="T0" fmla="*/ 63 w 289"/>
                    <a:gd name="T1" fmla="*/ 91 h 174"/>
                    <a:gd name="T2" fmla="*/ 132 w 289"/>
                    <a:gd name="T3" fmla="*/ 15 h 174"/>
                    <a:gd name="T4" fmla="*/ 186 w 289"/>
                    <a:gd name="T5" fmla="*/ 0 h 174"/>
                    <a:gd name="T6" fmla="*/ 256 w 289"/>
                    <a:gd name="T7" fmla="*/ 44 h 174"/>
                    <a:gd name="T8" fmla="*/ 141 w 289"/>
                    <a:gd name="T9" fmla="*/ 96 h 174"/>
                    <a:gd name="T10" fmla="*/ 53 w 289"/>
                    <a:gd name="T11" fmla="*/ 173 h 174"/>
                    <a:gd name="T12" fmla="*/ 34 w 289"/>
                    <a:gd name="T13" fmla="*/ 75 h 174"/>
                    <a:gd name="T14" fmla="*/ 53 w 289"/>
                    <a:gd name="T15" fmla="*/ 52 h 174"/>
                    <a:gd name="T16" fmla="*/ 63 w 289"/>
                    <a:gd name="T17" fmla="*/ 91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9" h="174">
                      <a:moveTo>
                        <a:pt x="63" y="91"/>
                      </a:moveTo>
                      <a:cubicBezTo>
                        <a:pt x="79" y="48"/>
                        <a:pt x="69" y="33"/>
                        <a:pt x="132" y="15"/>
                      </a:cubicBezTo>
                      <a:cubicBezTo>
                        <a:pt x="151" y="11"/>
                        <a:pt x="186" y="0"/>
                        <a:pt x="186" y="0"/>
                      </a:cubicBezTo>
                      <a:cubicBezTo>
                        <a:pt x="221" y="3"/>
                        <a:pt x="288" y="0"/>
                        <a:pt x="256" y="44"/>
                      </a:cubicBezTo>
                      <a:cubicBezTo>
                        <a:pt x="234" y="78"/>
                        <a:pt x="177" y="78"/>
                        <a:pt x="141" y="96"/>
                      </a:cubicBezTo>
                      <a:cubicBezTo>
                        <a:pt x="115" y="131"/>
                        <a:pt x="103" y="157"/>
                        <a:pt x="53" y="173"/>
                      </a:cubicBezTo>
                      <a:cubicBezTo>
                        <a:pt x="0" y="157"/>
                        <a:pt x="21" y="112"/>
                        <a:pt x="34" y="75"/>
                      </a:cubicBezTo>
                      <a:cubicBezTo>
                        <a:pt x="40" y="67"/>
                        <a:pt x="45" y="48"/>
                        <a:pt x="53" y="52"/>
                      </a:cubicBezTo>
                      <a:cubicBezTo>
                        <a:pt x="65" y="60"/>
                        <a:pt x="57" y="78"/>
                        <a:pt x="63" y="91"/>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59" name="Freeform 11">
                  <a:extLst>
                    <a:ext uri="{FF2B5EF4-FFF2-40B4-BE49-F238E27FC236}">
                      <a16:creationId xmlns:a16="http://schemas.microsoft.com/office/drawing/2014/main" id="{3E40083A-88A1-4A83-8557-50A9B03AC728}"/>
                    </a:ext>
                  </a:extLst>
                </p:cNvPr>
                <p:cNvSpPr>
                  <a:spLocks noChangeArrowheads="1"/>
                </p:cNvSpPr>
                <p:nvPr/>
              </p:nvSpPr>
              <p:spPr bwMode="auto">
                <a:xfrm>
                  <a:off x="2375" y="949"/>
                  <a:ext cx="68" cy="39"/>
                </a:xfrm>
                <a:custGeom>
                  <a:avLst/>
                  <a:gdLst>
                    <a:gd name="T0" fmla="*/ 0 w 302"/>
                    <a:gd name="T1" fmla="*/ 114 h 174"/>
                    <a:gd name="T2" fmla="*/ 78 w 302"/>
                    <a:gd name="T3" fmla="*/ 92 h 174"/>
                    <a:gd name="T4" fmla="*/ 228 w 302"/>
                    <a:gd name="T5" fmla="*/ 3 h 174"/>
                    <a:gd name="T6" fmla="*/ 280 w 302"/>
                    <a:gd name="T7" fmla="*/ 11 h 174"/>
                    <a:gd name="T8" fmla="*/ 219 w 302"/>
                    <a:gd name="T9" fmla="*/ 69 h 174"/>
                    <a:gd name="T10" fmla="*/ 123 w 302"/>
                    <a:gd name="T11" fmla="*/ 121 h 174"/>
                    <a:gd name="T12" fmla="*/ 96 w 302"/>
                    <a:gd name="T13" fmla="*/ 173 h 174"/>
                    <a:gd name="T14" fmla="*/ 70 w 302"/>
                    <a:gd name="T15" fmla="*/ 165 h 174"/>
                    <a:gd name="T16" fmla="*/ 54 w 302"/>
                    <a:gd name="T17" fmla="*/ 143 h 174"/>
                    <a:gd name="T18" fmla="*/ 0 w 302"/>
                    <a:gd name="T19" fmla="*/ 128 h 174"/>
                    <a:gd name="T20" fmla="*/ 0 w 302"/>
                    <a:gd name="T21" fmla="*/ 11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2" h="174">
                      <a:moveTo>
                        <a:pt x="0" y="114"/>
                      </a:moveTo>
                      <a:cubicBezTo>
                        <a:pt x="31" y="88"/>
                        <a:pt x="41" y="79"/>
                        <a:pt x="78" y="92"/>
                      </a:cubicBezTo>
                      <a:cubicBezTo>
                        <a:pt x="110" y="14"/>
                        <a:pt x="157" y="44"/>
                        <a:pt x="228" y="3"/>
                      </a:cubicBezTo>
                      <a:cubicBezTo>
                        <a:pt x="244" y="7"/>
                        <a:pt x="267" y="0"/>
                        <a:pt x="280" y="11"/>
                      </a:cubicBezTo>
                      <a:cubicBezTo>
                        <a:pt x="301" y="29"/>
                        <a:pt x="219" y="69"/>
                        <a:pt x="219" y="69"/>
                      </a:cubicBezTo>
                      <a:cubicBezTo>
                        <a:pt x="202" y="114"/>
                        <a:pt x="153" y="79"/>
                        <a:pt x="123" y="121"/>
                      </a:cubicBezTo>
                      <a:cubicBezTo>
                        <a:pt x="136" y="150"/>
                        <a:pt x="136" y="161"/>
                        <a:pt x="96" y="173"/>
                      </a:cubicBezTo>
                      <a:cubicBezTo>
                        <a:pt x="88" y="169"/>
                        <a:pt x="78" y="169"/>
                        <a:pt x="70" y="165"/>
                      </a:cubicBezTo>
                      <a:cubicBezTo>
                        <a:pt x="62" y="161"/>
                        <a:pt x="61" y="147"/>
                        <a:pt x="54" y="143"/>
                      </a:cubicBezTo>
                      <a:cubicBezTo>
                        <a:pt x="34" y="136"/>
                        <a:pt x="0" y="128"/>
                        <a:pt x="0" y="128"/>
                      </a:cubicBezTo>
                      <a:cubicBezTo>
                        <a:pt x="9" y="95"/>
                        <a:pt x="13" y="92"/>
                        <a:pt x="0" y="114"/>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60" name="Freeform 12">
                  <a:extLst>
                    <a:ext uri="{FF2B5EF4-FFF2-40B4-BE49-F238E27FC236}">
                      <a16:creationId xmlns:a16="http://schemas.microsoft.com/office/drawing/2014/main" id="{C05435BD-6EF8-4202-8D94-8A9196D9344B}"/>
                    </a:ext>
                  </a:extLst>
                </p:cNvPr>
                <p:cNvSpPr>
                  <a:spLocks noChangeArrowheads="1"/>
                </p:cNvSpPr>
                <p:nvPr/>
              </p:nvSpPr>
              <p:spPr bwMode="auto">
                <a:xfrm>
                  <a:off x="2001" y="736"/>
                  <a:ext cx="355" cy="228"/>
                </a:xfrm>
                <a:custGeom>
                  <a:avLst/>
                  <a:gdLst>
                    <a:gd name="T0" fmla="*/ 46 w 1566"/>
                    <a:gd name="T1" fmla="*/ 14 h 1006"/>
                    <a:gd name="T2" fmla="*/ 160 w 1566"/>
                    <a:gd name="T3" fmla="*/ 65 h 1006"/>
                    <a:gd name="T4" fmla="*/ 205 w 1566"/>
                    <a:gd name="T5" fmla="*/ 107 h 1006"/>
                    <a:gd name="T6" fmla="*/ 336 w 1566"/>
                    <a:gd name="T7" fmla="*/ 188 h 1006"/>
                    <a:gd name="T8" fmla="*/ 407 w 1566"/>
                    <a:gd name="T9" fmla="*/ 239 h 1006"/>
                    <a:gd name="T10" fmla="*/ 538 w 1566"/>
                    <a:gd name="T11" fmla="*/ 356 h 1006"/>
                    <a:gd name="T12" fmla="*/ 600 w 1566"/>
                    <a:gd name="T13" fmla="*/ 464 h 1006"/>
                    <a:gd name="T14" fmla="*/ 654 w 1566"/>
                    <a:gd name="T15" fmla="*/ 478 h 1006"/>
                    <a:gd name="T16" fmla="*/ 680 w 1566"/>
                    <a:gd name="T17" fmla="*/ 543 h 1006"/>
                    <a:gd name="T18" fmla="*/ 776 w 1566"/>
                    <a:gd name="T19" fmla="*/ 552 h 1006"/>
                    <a:gd name="T20" fmla="*/ 749 w 1566"/>
                    <a:gd name="T21" fmla="*/ 711 h 1006"/>
                    <a:gd name="T22" fmla="*/ 794 w 1566"/>
                    <a:gd name="T23" fmla="*/ 813 h 1006"/>
                    <a:gd name="T24" fmla="*/ 873 w 1566"/>
                    <a:gd name="T25" fmla="*/ 842 h 1006"/>
                    <a:gd name="T26" fmla="*/ 951 w 1566"/>
                    <a:gd name="T27" fmla="*/ 850 h 1006"/>
                    <a:gd name="T28" fmla="*/ 1039 w 1566"/>
                    <a:gd name="T29" fmla="*/ 878 h 1006"/>
                    <a:gd name="T30" fmla="*/ 1119 w 1566"/>
                    <a:gd name="T31" fmla="*/ 857 h 1006"/>
                    <a:gd name="T32" fmla="*/ 1198 w 1566"/>
                    <a:gd name="T33" fmla="*/ 900 h 1006"/>
                    <a:gd name="T34" fmla="*/ 1305 w 1566"/>
                    <a:gd name="T35" fmla="*/ 929 h 1006"/>
                    <a:gd name="T36" fmla="*/ 1383 w 1566"/>
                    <a:gd name="T37" fmla="*/ 958 h 1006"/>
                    <a:gd name="T38" fmla="*/ 1550 w 1566"/>
                    <a:gd name="T39" fmla="*/ 966 h 1006"/>
                    <a:gd name="T40" fmla="*/ 1506 w 1566"/>
                    <a:gd name="T41" fmla="*/ 995 h 1006"/>
                    <a:gd name="T42" fmla="*/ 1418 w 1566"/>
                    <a:gd name="T43" fmla="*/ 987 h 1006"/>
                    <a:gd name="T44" fmla="*/ 1322 w 1566"/>
                    <a:gd name="T45" fmla="*/ 979 h 1006"/>
                    <a:gd name="T46" fmla="*/ 1270 w 1566"/>
                    <a:gd name="T47" fmla="*/ 966 h 1006"/>
                    <a:gd name="T48" fmla="*/ 1111 w 1566"/>
                    <a:gd name="T49" fmla="*/ 958 h 1006"/>
                    <a:gd name="T50" fmla="*/ 1032 w 1566"/>
                    <a:gd name="T51" fmla="*/ 944 h 1006"/>
                    <a:gd name="T52" fmla="*/ 759 w 1566"/>
                    <a:gd name="T53" fmla="*/ 878 h 1006"/>
                    <a:gd name="T54" fmla="*/ 707 w 1566"/>
                    <a:gd name="T55" fmla="*/ 785 h 1006"/>
                    <a:gd name="T56" fmla="*/ 555 w 1566"/>
                    <a:gd name="T57" fmla="*/ 725 h 1006"/>
                    <a:gd name="T58" fmla="*/ 477 w 1566"/>
                    <a:gd name="T59" fmla="*/ 675 h 1006"/>
                    <a:gd name="T60" fmla="*/ 414 w 1566"/>
                    <a:gd name="T61" fmla="*/ 573 h 1006"/>
                    <a:gd name="T62" fmla="*/ 301 w 1566"/>
                    <a:gd name="T63" fmla="*/ 392 h 1006"/>
                    <a:gd name="T64" fmla="*/ 283 w 1566"/>
                    <a:gd name="T65" fmla="*/ 370 h 1006"/>
                    <a:gd name="T66" fmla="*/ 257 w 1566"/>
                    <a:gd name="T67" fmla="*/ 363 h 1006"/>
                    <a:gd name="T68" fmla="*/ 238 w 1566"/>
                    <a:gd name="T69" fmla="*/ 319 h 1006"/>
                    <a:gd name="T70" fmla="*/ 170 w 1566"/>
                    <a:gd name="T71" fmla="*/ 210 h 1006"/>
                    <a:gd name="T72" fmla="*/ 90 w 1566"/>
                    <a:gd name="T73" fmla="*/ 145 h 1006"/>
                    <a:gd name="T74" fmla="*/ 19 w 1566"/>
                    <a:gd name="T75" fmla="*/ 79 h 1006"/>
                    <a:gd name="T76" fmla="*/ 46 w 1566"/>
                    <a:gd name="T77" fmla="*/ 7 h 1006"/>
                    <a:gd name="T78" fmla="*/ 46 w 1566"/>
                    <a:gd name="T79" fmla="*/ 14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66" h="1006">
                      <a:moveTo>
                        <a:pt x="46" y="14"/>
                      </a:moveTo>
                      <a:cubicBezTo>
                        <a:pt x="98" y="0"/>
                        <a:pt x="107" y="50"/>
                        <a:pt x="160" y="65"/>
                      </a:cubicBezTo>
                      <a:cubicBezTo>
                        <a:pt x="163" y="68"/>
                        <a:pt x="200" y="105"/>
                        <a:pt x="205" y="107"/>
                      </a:cubicBezTo>
                      <a:cubicBezTo>
                        <a:pt x="248" y="145"/>
                        <a:pt x="296" y="138"/>
                        <a:pt x="336" y="188"/>
                      </a:cubicBezTo>
                      <a:cubicBezTo>
                        <a:pt x="353" y="210"/>
                        <a:pt x="407" y="239"/>
                        <a:pt x="407" y="239"/>
                      </a:cubicBezTo>
                      <a:cubicBezTo>
                        <a:pt x="424" y="286"/>
                        <a:pt x="494" y="319"/>
                        <a:pt x="538" y="356"/>
                      </a:cubicBezTo>
                      <a:cubicBezTo>
                        <a:pt x="547" y="382"/>
                        <a:pt x="574" y="450"/>
                        <a:pt x="600" y="464"/>
                      </a:cubicBezTo>
                      <a:cubicBezTo>
                        <a:pt x="618" y="473"/>
                        <a:pt x="654" y="478"/>
                        <a:pt x="654" y="478"/>
                      </a:cubicBezTo>
                      <a:cubicBezTo>
                        <a:pt x="662" y="501"/>
                        <a:pt x="680" y="543"/>
                        <a:pt x="680" y="543"/>
                      </a:cubicBezTo>
                      <a:cubicBezTo>
                        <a:pt x="710" y="504"/>
                        <a:pt x="742" y="522"/>
                        <a:pt x="776" y="552"/>
                      </a:cubicBezTo>
                      <a:cubicBezTo>
                        <a:pt x="767" y="606"/>
                        <a:pt x="763" y="657"/>
                        <a:pt x="749" y="711"/>
                      </a:cubicBezTo>
                      <a:cubicBezTo>
                        <a:pt x="754" y="733"/>
                        <a:pt x="767" y="798"/>
                        <a:pt x="794" y="813"/>
                      </a:cubicBezTo>
                      <a:cubicBezTo>
                        <a:pt x="821" y="828"/>
                        <a:pt x="851" y="828"/>
                        <a:pt x="873" y="842"/>
                      </a:cubicBezTo>
                      <a:cubicBezTo>
                        <a:pt x="898" y="835"/>
                        <a:pt x="951" y="850"/>
                        <a:pt x="951" y="850"/>
                      </a:cubicBezTo>
                      <a:cubicBezTo>
                        <a:pt x="983" y="876"/>
                        <a:pt x="992" y="889"/>
                        <a:pt x="1039" y="878"/>
                      </a:cubicBezTo>
                      <a:cubicBezTo>
                        <a:pt x="1066" y="871"/>
                        <a:pt x="1119" y="857"/>
                        <a:pt x="1119" y="857"/>
                      </a:cubicBezTo>
                      <a:cubicBezTo>
                        <a:pt x="1145" y="871"/>
                        <a:pt x="1168" y="893"/>
                        <a:pt x="1198" y="900"/>
                      </a:cubicBezTo>
                      <a:cubicBezTo>
                        <a:pt x="1220" y="907"/>
                        <a:pt x="1283" y="914"/>
                        <a:pt x="1305" y="929"/>
                      </a:cubicBezTo>
                      <a:cubicBezTo>
                        <a:pt x="1327" y="944"/>
                        <a:pt x="1383" y="958"/>
                        <a:pt x="1383" y="958"/>
                      </a:cubicBezTo>
                      <a:cubicBezTo>
                        <a:pt x="1454" y="955"/>
                        <a:pt x="1488" y="948"/>
                        <a:pt x="1550" y="966"/>
                      </a:cubicBezTo>
                      <a:cubicBezTo>
                        <a:pt x="1565" y="998"/>
                        <a:pt x="1543" y="1005"/>
                        <a:pt x="1506" y="995"/>
                      </a:cubicBezTo>
                      <a:cubicBezTo>
                        <a:pt x="1481" y="1002"/>
                        <a:pt x="1418" y="987"/>
                        <a:pt x="1418" y="987"/>
                      </a:cubicBezTo>
                      <a:cubicBezTo>
                        <a:pt x="1383" y="998"/>
                        <a:pt x="1357" y="987"/>
                        <a:pt x="1322" y="979"/>
                      </a:cubicBezTo>
                      <a:cubicBezTo>
                        <a:pt x="1305" y="976"/>
                        <a:pt x="1270" y="966"/>
                        <a:pt x="1270" y="966"/>
                      </a:cubicBezTo>
                      <a:cubicBezTo>
                        <a:pt x="1216" y="979"/>
                        <a:pt x="1163" y="966"/>
                        <a:pt x="1111" y="958"/>
                      </a:cubicBezTo>
                      <a:cubicBezTo>
                        <a:pt x="1082" y="940"/>
                        <a:pt x="1066" y="933"/>
                        <a:pt x="1032" y="944"/>
                      </a:cubicBezTo>
                      <a:cubicBezTo>
                        <a:pt x="930" y="914"/>
                        <a:pt x="846" y="929"/>
                        <a:pt x="759" y="878"/>
                      </a:cubicBezTo>
                      <a:cubicBezTo>
                        <a:pt x="729" y="838"/>
                        <a:pt x="776" y="802"/>
                        <a:pt x="707" y="785"/>
                      </a:cubicBezTo>
                      <a:cubicBezTo>
                        <a:pt x="680" y="846"/>
                        <a:pt x="600" y="737"/>
                        <a:pt x="555" y="725"/>
                      </a:cubicBezTo>
                      <a:cubicBezTo>
                        <a:pt x="530" y="711"/>
                        <a:pt x="503" y="690"/>
                        <a:pt x="477" y="675"/>
                      </a:cubicBezTo>
                      <a:cubicBezTo>
                        <a:pt x="459" y="634"/>
                        <a:pt x="459" y="599"/>
                        <a:pt x="414" y="573"/>
                      </a:cubicBezTo>
                      <a:cubicBezTo>
                        <a:pt x="367" y="515"/>
                        <a:pt x="375" y="432"/>
                        <a:pt x="301" y="392"/>
                      </a:cubicBezTo>
                      <a:cubicBezTo>
                        <a:pt x="296" y="384"/>
                        <a:pt x="292" y="377"/>
                        <a:pt x="283" y="370"/>
                      </a:cubicBezTo>
                      <a:cubicBezTo>
                        <a:pt x="274" y="363"/>
                        <a:pt x="259" y="370"/>
                        <a:pt x="257" y="363"/>
                      </a:cubicBezTo>
                      <a:cubicBezTo>
                        <a:pt x="248" y="352"/>
                        <a:pt x="238" y="319"/>
                        <a:pt x="238" y="319"/>
                      </a:cubicBezTo>
                      <a:cubicBezTo>
                        <a:pt x="259" y="265"/>
                        <a:pt x="231" y="221"/>
                        <a:pt x="170" y="210"/>
                      </a:cubicBezTo>
                      <a:cubicBezTo>
                        <a:pt x="141" y="177"/>
                        <a:pt x="139" y="159"/>
                        <a:pt x="90" y="145"/>
                      </a:cubicBezTo>
                      <a:cubicBezTo>
                        <a:pt x="72" y="98"/>
                        <a:pt x="72" y="94"/>
                        <a:pt x="19" y="79"/>
                      </a:cubicBezTo>
                      <a:cubicBezTo>
                        <a:pt x="7" y="47"/>
                        <a:pt x="0" y="18"/>
                        <a:pt x="46" y="7"/>
                      </a:cubicBezTo>
                      <a:cubicBezTo>
                        <a:pt x="81" y="18"/>
                        <a:pt x="81" y="14"/>
                        <a:pt x="46" y="14"/>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61" name="Freeform 13">
                  <a:extLst>
                    <a:ext uri="{FF2B5EF4-FFF2-40B4-BE49-F238E27FC236}">
                      <a16:creationId xmlns:a16="http://schemas.microsoft.com/office/drawing/2014/main" id="{8CC85389-25D5-439E-A4DE-4E5DC97FDEB3}"/>
                    </a:ext>
                  </a:extLst>
                </p:cNvPr>
                <p:cNvSpPr>
                  <a:spLocks noChangeArrowheads="1"/>
                </p:cNvSpPr>
                <p:nvPr/>
              </p:nvSpPr>
              <p:spPr bwMode="auto">
                <a:xfrm>
                  <a:off x="2222" y="721"/>
                  <a:ext cx="158" cy="167"/>
                </a:xfrm>
                <a:custGeom>
                  <a:avLst/>
                  <a:gdLst>
                    <a:gd name="T0" fmla="*/ 241 w 696"/>
                    <a:gd name="T1" fmla="*/ 236 h 738"/>
                    <a:gd name="T2" fmla="*/ 295 w 696"/>
                    <a:gd name="T3" fmla="*/ 207 h 738"/>
                    <a:gd name="T4" fmla="*/ 303 w 696"/>
                    <a:gd name="T5" fmla="*/ 186 h 738"/>
                    <a:gd name="T6" fmla="*/ 356 w 696"/>
                    <a:gd name="T7" fmla="*/ 157 h 738"/>
                    <a:gd name="T8" fmla="*/ 472 w 696"/>
                    <a:gd name="T9" fmla="*/ 78 h 738"/>
                    <a:gd name="T10" fmla="*/ 498 w 696"/>
                    <a:gd name="T11" fmla="*/ 14 h 738"/>
                    <a:gd name="T12" fmla="*/ 552 w 696"/>
                    <a:gd name="T13" fmla="*/ 0 h 738"/>
                    <a:gd name="T14" fmla="*/ 667 w 696"/>
                    <a:gd name="T15" fmla="*/ 100 h 738"/>
                    <a:gd name="T16" fmla="*/ 650 w 696"/>
                    <a:gd name="T17" fmla="*/ 157 h 738"/>
                    <a:gd name="T18" fmla="*/ 561 w 696"/>
                    <a:gd name="T19" fmla="*/ 228 h 738"/>
                    <a:gd name="T20" fmla="*/ 589 w 696"/>
                    <a:gd name="T21" fmla="*/ 336 h 738"/>
                    <a:gd name="T22" fmla="*/ 631 w 696"/>
                    <a:gd name="T23" fmla="*/ 393 h 738"/>
                    <a:gd name="T24" fmla="*/ 650 w 696"/>
                    <a:gd name="T25" fmla="*/ 457 h 738"/>
                    <a:gd name="T26" fmla="*/ 570 w 696"/>
                    <a:gd name="T27" fmla="*/ 457 h 738"/>
                    <a:gd name="T28" fmla="*/ 517 w 696"/>
                    <a:gd name="T29" fmla="*/ 522 h 738"/>
                    <a:gd name="T30" fmla="*/ 463 w 696"/>
                    <a:gd name="T31" fmla="*/ 557 h 738"/>
                    <a:gd name="T32" fmla="*/ 445 w 696"/>
                    <a:gd name="T33" fmla="*/ 708 h 738"/>
                    <a:gd name="T34" fmla="*/ 393 w 696"/>
                    <a:gd name="T35" fmla="*/ 722 h 738"/>
                    <a:gd name="T36" fmla="*/ 366 w 696"/>
                    <a:gd name="T37" fmla="*/ 737 h 738"/>
                    <a:gd name="T38" fmla="*/ 338 w 696"/>
                    <a:gd name="T39" fmla="*/ 722 h 738"/>
                    <a:gd name="T40" fmla="*/ 321 w 696"/>
                    <a:gd name="T41" fmla="*/ 679 h 738"/>
                    <a:gd name="T42" fmla="*/ 267 w 696"/>
                    <a:gd name="T43" fmla="*/ 665 h 738"/>
                    <a:gd name="T44" fmla="*/ 187 w 696"/>
                    <a:gd name="T45" fmla="*/ 695 h 738"/>
                    <a:gd name="T46" fmla="*/ 125 w 696"/>
                    <a:gd name="T47" fmla="*/ 665 h 738"/>
                    <a:gd name="T48" fmla="*/ 45 w 696"/>
                    <a:gd name="T49" fmla="*/ 529 h 738"/>
                    <a:gd name="T50" fmla="*/ 18 w 696"/>
                    <a:gd name="T51" fmla="*/ 465 h 738"/>
                    <a:gd name="T52" fmla="*/ 0 w 696"/>
                    <a:gd name="T53" fmla="*/ 422 h 738"/>
                    <a:gd name="T54" fmla="*/ 89 w 696"/>
                    <a:gd name="T55" fmla="*/ 344 h 738"/>
                    <a:gd name="T56" fmla="*/ 143 w 696"/>
                    <a:gd name="T57" fmla="*/ 372 h 738"/>
                    <a:gd name="T58" fmla="*/ 152 w 696"/>
                    <a:gd name="T59" fmla="*/ 286 h 738"/>
                    <a:gd name="T60" fmla="*/ 232 w 696"/>
                    <a:gd name="T61" fmla="*/ 250 h 738"/>
                    <a:gd name="T62" fmla="*/ 241 w 696"/>
                    <a:gd name="T63" fmla="*/ 236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96" h="738">
                      <a:moveTo>
                        <a:pt x="241" y="236"/>
                      </a:moveTo>
                      <a:cubicBezTo>
                        <a:pt x="259" y="225"/>
                        <a:pt x="285" y="225"/>
                        <a:pt x="295" y="207"/>
                      </a:cubicBezTo>
                      <a:cubicBezTo>
                        <a:pt x="299" y="199"/>
                        <a:pt x="299" y="189"/>
                        <a:pt x="303" y="186"/>
                      </a:cubicBezTo>
                      <a:cubicBezTo>
                        <a:pt x="317" y="175"/>
                        <a:pt x="356" y="157"/>
                        <a:pt x="356" y="157"/>
                      </a:cubicBezTo>
                      <a:cubicBezTo>
                        <a:pt x="504" y="196"/>
                        <a:pt x="379" y="103"/>
                        <a:pt x="472" y="78"/>
                      </a:cubicBezTo>
                      <a:cubicBezTo>
                        <a:pt x="491" y="60"/>
                        <a:pt x="481" y="32"/>
                        <a:pt x="498" y="14"/>
                      </a:cubicBezTo>
                      <a:cubicBezTo>
                        <a:pt x="512" y="3"/>
                        <a:pt x="552" y="0"/>
                        <a:pt x="552" y="0"/>
                      </a:cubicBezTo>
                      <a:cubicBezTo>
                        <a:pt x="615" y="51"/>
                        <a:pt x="561" y="82"/>
                        <a:pt x="667" y="100"/>
                      </a:cubicBezTo>
                      <a:cubicBezTo>
                        <a:pt x="695" y="129"/>
                        <a:pt x="686" y="139"/>
                        <a:pt x="650" y="157"/>
                      </a:cubicBezTo>
                      <a:cubicBezTo>
                        <a:pt x="628" y="186"/>
                        <a:pt x="601" y="218"/>
                        <a:pt x="561" y="228"/>
                      </a:cubicBezTo>
                      <a:cubicBezTo>
                        <a:pt x="525" y="268"/>
                        <a:pt x="570" y="296"/>
                        <a:pt x="589" y="336"/>
                      </a:cubicBezTo>
                      <a:cubicBezTo>
                        <a:pt x="573" y="368"/>
                        <a:pt x="601" y="375"/>
                        <a:pt x="631" y="393"/>
                      </a:cubicBezTo>
                      <a:cubicBezTo>
                        <a:pt x="647" y="425"/>
                        <a:pt x="628" y="429"/>
                        <a:pt x="650" y="457"/>
                      </a:cubicBezTo>
                      <a:cubicBezTo>
                        <a:pt x="631" y="497"/>
                        <a:pt x="601" y="475"/>
                        <a:pt x="570" y="457"/>
                      </a:cubicBezTo>
                      <a:cubicBezTo>
                        <a:pt x="517" y="472"/>
                        <a:pt x="543" y="487"/>
                        <a:pt x="517" y="522"/>
                      </a:cubicBezTo>
                      <a:cubicBezTo>
                        <a:pt x="504" y="540"/>
                        <a:pt x="481" y="543"/>
                        <a:pt x="463" y="557"/>
                      </a:cubicBezTo>
                      <a:cubicBezTo>
                        <a:pt x="478" y="596"/>
                        <a:pt x="498" y="683"/>
                        <a:pt x="445" y="708"/>
                      </a:cubicBezTo>
                      <a:cubicBezTo>
                        <a:pt x="429" y="715"/>
                        <a:pt x="410" y="715"/>
                        <a:pt x="393" y="722"/>
                      </a:cubicBezTo>
                      <a:cubicBezTo>
                        <a:pt x="383" y="726"/>
                        <a:pt x="373" y="734"/>
                        <a:pt x="366" y="737"/>
                      </a:cubicBezTo>
                      <a:cubicBezTo>
                        <a:pt x="356" y="734"/>
                        <a:pt x="343" y="729"/>
                        <a:pt x="338" y="722"/>
                      </a:cubicBezTo>
                      <a:cubicBezTo>
                        <a:pt x="331" y="708"/>
                        <a:pt x="338" y="683"/>
                        <a:pt x="321" y="679"/>
                      </a:cubicBezTo>
                      <a:cubicBezTo>
                        <a:pt x="304" y="675"/>
                        <a:pt x="267" y="665"/>
                        <a:pt x="267" y="665"/>
                      </a:cubicBezTo>
                      <a:cubicBezTo>
                        <a:pt x="235" y="672"/>
                        <a:pt x="218" y="686"/>
                        <a:pt x="187" y="695"/>
                      </a:cubicBezTo>
                      <a:cubicBezTo>
                        <a:pt x="152" y="676"/>
                        <a:pt x="165" y="654"/>
                        <a:pt x="125" y="665"/>
                      </a:cubicBezTo>
                      <a:cubicBezTo>
                        <a:pt x="55" y="647"/>
                        <a:pt x="83" y="576"/>
                        <a:pt x="45" y="529"/>
                      </a:cubicBezTo>
                      <a:cubicBezTo>
                        <a:pt x="23" y="432"/>
                        <a:pt x="49" y="526"/>
                        <a:pt x="18" y="465"/>
                      </a:cubicBezTo>
                      <a:cubicBezTo>
                        <a:pt x="9" y="450"/>
                        <a:pt x="0" y="422"/>
                        <a:pt x="0" y="422"/>
                      </a:cubicBezTo>
                      <a:cubicBezTo>
                        <a:pt x="9" y="339"/>
                        <a:pt x="0" y="296"/>
                        <a:pt x="89" y="344"/>
                      </a:cubicBezTo>
                      <a:cubicBezTo>
                        <a:pt x="104" y="375"/>
                        <a:pt x="104" y="393"/>
                        <a:pt x="143" y="372"/>
                      </a:cubicBezTo>
                      <a:cubicBezTo>
                        <a:pt x="157" y="339"/>
                        <a:pt x="130" y="314"/>
                        <a:pt x="152" y="286"/>
                      </a:cubicBezTo>
                      <a:cubicBezTo>
                        <a:pt x="161" y="271"/>
                        <a:pt x="215" y="261"/>
                        <a:pt x="232" y="250"/>
                      </a:cubicBezTo>
                      <a:cubicBezTo>
                        <a:pt x="254" y="225"/>
                        <a:pt x="259" y="221"/>
                        <a:pt x="241" y="236"/>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62" name="Freeform 14">
                  <a:extLst>
                    <a:ext uri="{FF2B5EF4-FFF2-40B4-BE49-F238E27FC236}">
                      <a16:creationId xmlns:a16="http://schemas.microsoft.com/office/drawing/2014/main" id="{25BB99B5-24BC-4F5C-859A-A0D1C4B9D06E}"/>
                    </a:ext>
                  </a:extLst>
                </p:cNvPr>
                <p:cNvSpPr>
                  <a:spLocks noChangeArrowheads="1"/>
                </p:cNvSpPr>
                <p:nvPr/>
              </p:nvSpPr>
              <p:spPr bwMode="auto">
                <a:xfrm>
                  <a:off x="2375" y="797"/>
                  <a:ext cx="111" cy="32"/>
                </a:xfrm>
                <a:custGeom>
                  <a:avLst/>
                  <a:gdLst>
                    <a:gd name="T0" fmla="*/ 18 w 488"/>
                    <a:gd name="T1" fmla="*/ 118 h 143"/>
                    <a:gd name="T2" fmla="*/ 81 w 488"/>
                    <a:gd name="T3" fmla="*/ 37 h 143"/>
                    <a:gd name="T4" fmla="*/ 206 w 488"/>
                    <a:gd name="T5" fmla="*/ 74 h 143"/>
                    <a:gd name="T6" fmla="*/ 321 w 488"/>
                    <a:gd name="T7" fmla="*/ 52 h 143"/>
                    <a:gd name="T8" fmla="*/ 404 w 488"/>
                    <a:gd name="T9" fmla="*/ 0 h 143"/>
                    <a:gd name="T10" fmla="*/ 340 w 488"/>
                    <a:gd name="T11" fmla="*/ 97 h 143"/>
                    <a:gd name="T12" fmla="*/ 268 w 488"/>
                    <a:gd name="T13" fmla="*/ 142 h 143"/>
                    <a:gd name="T14" fmla="*/ 186 w 488"/>
                    <a:gd name="T15" fmla="*/ 118 h 143"/>
                    <a:gd name="T16" fmla="*/ 62 w 488"/>
                    <a:gd name="T17" fmla="*/ 113 h 143"/>
                    <a:gd name="T18" fmla="*/ 18 w 488"/>
                    <a:gd name="T19" fmla="*/ 118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143">
                      <a:moveTo>
                        <a:pt x="18" y="118"/>
                      </a:moveTo>
                      <a:cubicBezTo>
                        <a:pt x="32" y="82"/>
                        <a:pt x="32" y="52"/>
                        <a:pt x="81" y="37"/>
                      </a:cubicBezTo>
                      <a:cubicBezTo>
                        <a:pt x="124" y="44"/>
                        <a:pt x="165" y="52"/>
                        <a:pt x="206" y="74"/>
                      </a:cubicBezTo>
                      <a:cubicBezTo>
                        <a:pt x="278" y="56"/>
                        <a:pt x="241" y="63"/>
                        <a:pt x="321" y="52"/>
                      </a:cubicBezTo>
                      <a:cubicBezTo>
                        <a:pt x="344" y="33"/>
                        <a:pt x="404" y="0"/>
                        <a:pt x="404" y="0"/>
                      </a:cubicBezTo>
                      <a:cubicBezTo>
                        <a:pt x="487" y="22"/>
                        <a:pt x="379" y="85"/>
                        <a:pt x="340" y="97"/>
                      </a:cubicBezTo>
                      <a:cubicBezTo>
                        <a:pt x="317" y="123"/>
                        <a:pt x="304" y="130"/>
                        <a:pt x="268" y="142"/>
                      </a:cubicBezTo>
                      <a:cubicBezTo>
                        <a:pt x="241" y="134"/>
                        <a:pt x="186" y="118"/>
                        <a:pt x="186" y="118"/>
                      </a:cubicBezTo>
                      <a:cubicBezTo>
                        <a:pt x="148" y="85"/>
                        <a:pt x="117" y="97"/>
                        <a:pt x="62" y="113"/>
                      </a:cubicBezTo>
                      <a:cubicBezTo>
                        <a:pt x="6" y="104"/>
                        <a:pt x="0" y="89"/>
                        <a:pt x="18" y="118"/>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63" name="Freeform 15">
                  <a:extLst>
                    <a:ext uri="{FF2B5EF4-FFF2-40B4-BE49-F238E27FC236}">
                      <a16:creationId xmlns:a16="http://schemas.microsoft.com/office/drawing/2014/main" id="{2728F900-311C-499A-AE72-9A0AAAC89F55}"/>
                    </a:ext>
                  </a:extLst>
                </p:cNvPr>
                <p:cNvSpPr>
                  <a:spLocks noChangeArrowheads="1"/>
                </p:cNvSpPr>
                <p:nvPr/>
              </p:nvSpPr>
              <p:spPr bwMode="auto">
                <a:xfrm>
                  <a:off x="2370" y="836"/>
                  <a:ext cx="76" cy="84"/>
                </a:xfrm>
                <a:custGeom>
                  <a:avLst/>
                  <a:gdLst>
                    <a:gd name="T0" fmla="*/ 33 w 333"/>
                    <a:gd name="T1" fmla="*/ 63 h 372"/>
                    <a:gd name="T2" fmla="*/ 79 w 333"/>
                    <a:gd name="T3" fmla="*/ 0 h 372"/>
                    <a:gd name="T4" fmla="*/ 148 w 333"/>
                    <a:gd name="T5" fmla="*/ 63 h 372"/>
                    <a:gd name="T6" fmla="*/ 270 w 333"/>
                    <a:gd name="T7" fmla="*/ 14 h 372"/>
                    <a:gd name="T8" fmla="*/ 202 w 333"/>
                    <a:gd name="T9" fmla="*/ 121 h 372"/>
                    <a:gd name="T10" fmla="*/ 236 w 333"/>
                    <a:gd name="T11" fmla="*/ 171 h 372"/>
                    <a:gd name="T12" fmla="*/ 253 w 333"/>
                    <a:gd name="T13" fmla="*/ 214 h 372"/>
                    <a:gd name="T14" fmla="*/ 202 w 333"/>
                    <a:gd name="T15" fmla="*/ 263 h 372"/>
                    <a:gd name="T16" fmla="*/ 148 w 333"/>
                    <a:gd name="T17" fmla="*/ 214 h 372"/>
                    <a:gd name="T18" fmla="*/ 96 w 333"/>
                    <a:gd name="T19" fmla="*/ 171 h 372"/>
                    <a:gd name="T20" fmla="*/ 123 w 333"/>
                    <a:gd name="T21" fmla="*/ 242 h 372"/>
                    <a:gd name="T22" fmla="*/ 131 w 333"/>
                    <a:gd name="T23" fmla="*/ 263 h 372"/>
                    <a:gd name="T24" fmla="*/ 87 w 333"/>
                    <a:gd name="T25" fmla="*/ 371 h 372"/>
                    <a:gd name="T26" fmla="*/ 52 w 333"/>
                    <a:gd name="T27" fmla="*/ 362 h 372"/>
                    <a:gd name="T28" fmla="*/ 33 w 333"/>
                    <a:gd name="T29" fmla="*/ 321 h 372"/>
                    <a:gd name="T30" fmla="*/ 0 w 333"/>
                    <a:gd name="T31" fmla="*/ 192 h 372"/>
                    <a:gd name="T32" fmla="*/ 7 w 333"/>
                    <a:gd name="T33" fmla="*/ 107 h 372"/>
                    <a:gd name="T34" fmla="*/ 33 w 333"/>
                    <a:gd name="T35" fmla="*/ 63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3" h="372">
                      <a:moveTo>
                        <a:pt x="33" y="63"/>
                      </a:moveTo>
                      <a:cubicBezTo>
                        <a:pt x="42" y="28"/>
                        <a:pt x="39" y="10"/>
                        <a:pt x="79" y="0"/>
                      </a:cubicBezTo>
                      <a:cubicBezTo>
                        <a:pt x="123" y="10"/>
                        <a:pt x="109" y="42"/>
                        <a:pt x="148" y="63"/>
                      </a:cubicBezTo>
                      <a:cubicBezTo>
                        <a:pt x="202" y="58"/>
                        <a:pt x="223" y="28"/>
                        <a:pt x="270" y="14"/>
                      </a:cubicBezTo>
                      <a:cubicBezTo>
                        <a:pt x="332" y="32"/>
                        <a:pt x="243" y="110"/>
                        <a:pt x="202" y="121"/>
                      </a:cubicBezTo>
                      <a:cubicBezTo>
                        <a:pt x="223" y="199"/>
                        <a:pt x="188" y="102"/>
                        <a:pt x="236" y="171"/>
                      </a:cubicBezTo>
                      <a:cubicBezTo>
                        <a:pt x="243" y="185"/>
                        <a:pt x="253" y="214"/>
                        <a:pt x="253" y="214"/>
                      </a:cubicBezTo>
                      <a:cubicBezTo>
                        <a:pt x="240" y="242"/>
                        <a:pt x="236" y="253"/>
                        <a:pt x="202" y="263"/>
                      </a:cubicBezTo>
                      <a:cubicBezTo>
                        <a:pt x="166" y="253"/>
                        <a:pt x="161" y="242"/>
                        <a:pt x="148" y="214"/>
                      </a:cubicBezTo>
                      <a:cubicBezTo>
                        <a:pt x="144" y="178"/>
                        <a:pt x="139" y="117"/>
                        <a:pt x="96" y="171"/>
                      </a:cubicBezTo>
                      <a:cubicBezTo>
                        <a:pt x="109" y="214"/>
                        <a:pt x="99" y="189"/>
                        <a:pt x="123" y="242"/>
                      </a:cubicBezTo>
                      <a:cubicBezTo>
                        <a:pt x="126" y="249"/>
                        <a:pt x="131" y="263"/>
                        <a:pt x="131" y="263"/>
                      </a:cubicBezTo>
                      <a:cubicBezTo>
                        <a:pt x="103" y="299"/>
                        <a:pt x="96" y="331"/>
                        <a:pt x="87" y="371"/>
                      </a:cubicBezTo>
                      <a:cubicBezTo>
                        <a:pt x="75" y="367"/>
                        <a:pt x="62" y="371"/>
                        <a:pt x="52" y="362"/>
                      </a:cubicBezTo>
                      <a:cubicBezTo>
                        <a:pt x="42" y="353"/>
                        <a:pt x="33" y="321"/>
                        <a:pt x="33" y="321"/>
                      </a:cubicBezTo>
                      <a:cubicBezTo>
                        <a:pt x="55" y="267"/>
                        <a:pt x="62" y="228"/>
                        <a:pt x="0" y="192"/>
                      </a:cubicBezTo>
                      <a:cubicBezTo>
                        <a:pt x="4" y="164"/>
                        <a:pt x="4" y="136"/>
                        <a:pt x="7" y="107"/>
                      </a:cubicBezTo>
                      <a:cubicBezTo>
                        <a:pt x="7" y="97"/>
                        <a:pt x="55" y="7"/>
                        <a:pt x="33" y="63"/>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64" name="Freeform 16">
                  <a:extLst>
                    <a:ext uri="{FF2B5EF4-FFF2-40B4-BE49-F238E27FC236}">
                      <a16:creationId xmlns:a16="http://schemas.microsoft.com/office/drawing/2014/main" id="{5237C69B-DC51-4838-A369-18D3F371D859}"/>
                    </a:ext>
                  </a:extLst>
                </p:cNvPr>
                <p:cNvSpPr>
                  <a:spLocks noChangeArrowheads="1"/>
                </p:cNvSpPr>
                <p:nvPr/>
              </p:nvSpPr>
              <p:spPr bwMode="auto">
                <a:xfrm>
                  <a:off x="2497" y="790"/>
                  <a:ext cx="37" cy="49"/>
                </a:xfrm>
                <a:custGeom>
                  <a:avLst/>
                  <a:gdLst>
                    <a:gd name="T0" fmla="*/ 14 w 165"/>
                    <a:gd name="T1" fmla="*/ 98 h 217"/>
                    <a:gd name="T2" fmla="*/ 57 w 165"/>
                    <a:gd name="T3" fmla="*/ 0 h 217"/>
                    <a:gd name="T4" fmla="*/ 66 w 165"/>
                    <a:gd name="T5" fmla="*/ 98 h 217"/>
                    <a:gd name="T6" fmla="*/ 164 w 165"/>
                    <a:gd name="T7" fmla="*/ 134 h 217"/>
                    <a:gd name="T8" fmla="*/ 83 w 165"/>
                    <a:gd name="T9" fmla="*/ 156 h 217"/>
                    <a:gd name="T10" fmla="*/ 21 w 165"/>
                    <a:gd name="T11" fmla="*/ 205 h 217"/>
                    <a:gd name="T12" fmla="*/ 4 w 165"/>
                    <a:gd name="T13" fmla="*/ 119 h 217"/>
                    <a:gd name="T14" fmla="*/ 14 w 165"/>
                    <a:gd name="T15" fmla="*/ 98 h 2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217">
                      <a:moveTo>
                        <a:pt x="14" y="98"/>
                      </a:moveTo>
                      <a:cubicBezTo>
                        <a:pt x="21" y="48"/>
                        <a:pt x="9" y="23"/>
                        <a:pt x="57" y="0"/>
                      </a:cubicBezTo>
                      <a:cubicBezTo>
                        <a:pt x="115" y="31"/>
                        <a:pt x="102" y="59"/>
                        <a:pt x="66" y="98"/>
                      </a:cubicBezTo>
                      <a:cubicBezTo>
                        <a:pt x="110" y="109"/>
                        <a:pt x="146" y="95"/>
                        <a:pt x="164" y="134"/>
                      </a:cubicBezTo>
                      <a:cubicBezTo>
                        <a:pt x="132" y="159"/>
                        <a:pt x="125" y="166"/>
                        <a:pt x="83" y="156"/>
                      </a:cubicBezTo>
                      <a:cubicBezTo>
                        <a:pt x="57" y="191"/>
                        <a:pt x="79" y="216"/>
                        <a:pt x="21" y="205"/>
                      </a:cubicBezTo>
                      <a:cubicBezTo>
                        <a:pt x="0" y="176"/>
                        <a:pt x="14" y="156"/>
                        <a:pt x="4" y="119"/>
                      </a:cubicBezTo>
                      <a:cubicBezTo>
                        <a:pt x="9" y="112"/>
                        <a:pt x="14" y="98"/>
                        <a:pt x="14" y="98"/>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65" name="Freeform 17">
                  <a:extLst>
                    <a:ext uri="{FF2B5EF4-FFF2-40B4-BE49-F238E27FC236}">
                      <a16:creationId xmlns:a16="http://schemas.microsoft.com/office/drawing/2014/main" id="{DEC2D488-DBE6-4D32-B905-0EF4510559DA}"/>
                    </a:ext>
                  </a:extLst>
                </p:cNvPr>
                <p:cNvSpPr>
                  <a:spLocks noChangeArrowheads="1"/>
                </p:cNvSpPr>
                <p:nvPr/>
              </p:nvSpPr>
              <p:spPr bwMode="auto">
                <a:xfrm>
                  <a:off x="2502" y="866"/>
                  <a:ext cx="47" cy="25"/>
                </a:xfrm>
                <a:custGeom>
                  <a:avLst/>
                  <a:gdLst>
                    <a:gd name="T0" fmla="*/ 28 w 207"/>
                    <a:gd name="T1" fmla="*/ 0 h 109"/>
                    <a:gd name="T2" fmla="*/ 122 w 207"/>
                    <a:gd name="T3" fmla="*/ 0 h 109"/>
                    <a:gd name="T4" fmla="*/ 206 w 207"/>
                    <a:gd name="T5" fmla="*/ 59 h 109"/>
                    <a:gd name="T6" fmla="*/ 148 w 207"/>
                    <a:gd name="T7" fmla="*/ 51 h 109"/>
                    <a:gd name="T8" fmla="*/ 11 w 207"/>
                    <a:gd name="T9" fmla="*/ 59 h 109"/>
                    <a:gd name="T10" fmla="*/ 28 w 207"/>
                    <a:gd name="T11" fmla="*/ 0 h 109"/>
                  </a:gdLst>
                  <a:ahLst/>
                  <a:cxnLst>
                    <a:cxn ang="0">
                      <a:pos x="T0" y="T1"/>
                    </a:cxn>
                    <a:cxn ang="0">
                      <a:pos x="T2" y="T3"/>
                    </a:cxn>
                    <a:cxn ang="0">
                      <a:pos x="T4" y="T5"/>
                    </a:cxn>
                    <a:cxn ang="0">
                      <a:pos x="T6" y="T7"/>
                    </a:cxn>
                    <a:cxn ang="0">
                      <a:pos x="T8" y="T9"/>
                    </a:cxn>
                    <a:cxn ang="0">
                      <a:pos x="T10" y="T11"/>
                    </a:cxn>
                  </a:cxnLst>
                  <a:rect l="0" t="0" r="r" b="b"/>
                  <a:pathLst>
                    <a:path w="207" h="109">
                      <a:moveTo>
                        <a:pt x="28" y="0"/>
                      </a:moveTo>
                      <a:cubicBezTo>
                        <a:pt x="62" y="22"/>
                        <a:pt x="78" y="7"/>
                        <a:pt x="122" y="0"/>
                      </a:cubicBezTo>
                      <a:cubicBezTo>
                        <a:pt x="189" y="18"/>
                        <a:pt x="169" y="11"/>
                        <a:pt x="206" y="59"/>
                      </a:cubicBezTo>
                      <a:cubicBezTo>
                        <a:pt x="194" y="108"/>
                        <a:pt x="177" y="77"/>
                        <a:pt x="148" y="51"/>
                      </a:cubicBezTo>
                      <a:cubicBezTo>
                        <a:pt x="109" y="56"/>
                        <a:pt x="50" y="70"/>
                        <a:pt x="11" y="59"/>
                      </a:cubicBezTo>
                      <a:cubicBezTo>
                        <a:pt x="0" y="22"/>
                        <a:pt x="28" y="35"/>
                        <a:pt x="28" y="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66" name="Freeform 18">
                  <a:extLst>
                    <a:ext uri="{FF2B5EF4-FFF2-40B4-BE49-F238E27FC236}">
                      <a16:creationId xmlns:a16="http://schemas.microsoft.com/office/drawing/2014/main" id="{03C25FB3-DF79-430A-A6E0-67B1205B0318}"/>
                    </a:ext>
                  </a:extLst>
                </p:cNvPr>
                <p:cNvSpPr>
                  <a:spLocks noChangeArrowheads="1"/>
                </p:cNvSpPr>
                <p:nvPr/>
              </p:nvSpPr>
              <p:spPr bwMode="auto">
                <a:xfrm>
                  <a:off x="2555" y="829"/>
                  <a:ext cx="62" cy="42"/>
                </a:xfrm>
                <a:custGeom>
                  <a:avLst/>
                  <a:gdLst>
                    <a:gd name="T0" fmla="*/ 93 w 272"/>
                    <a:gd name="T1" fmla="*/ 146 h 186"/>
                    <a:gd name="T2" fmla="*/ 65 w 272"/>
                    <a:gd name="T3" fmla="*/ 100 h 186"/>
                    <a:gd name="T4" fmla="*/ 13 w 272"/>
                    <a:gd name="T5" fmla="*/ 85 h 186"/>
                    <a:gd name="T6" fmla="*/ 58 w 272"/>
                    <a:gd name="T7" fmla="*/ 31 h 186"/>
                    <a:gd name="T8" fmla="*/ 110 w 272"/>
                    <a:gd name="T9" fmla="*/ 0 h 186"/>
                    <a:gd name="T10" fmla="*/ 215 w 272"/>
                    <a:gd name="T11" fmla="*/ 38 h 186"/>
                    <a:gd name="T12" fmla="*/ 234 w 272"/>
                    <a:gd name="T13" fmla="*/ 77 h 186"/>
                    <a:gd name="T14" fmla="*/ 271 w 272"/>
                    <a:gd name="T15" fmla="*/ 124 h 186"/>
                    <a:gd name="T16" fmla="*/ 181 w 272"/>
                    <a:gd name="T17" fmla="*/ 146 h 186"/>
                    <a:gd name="T18" fmla="*/ 100 w 272"/>
                    <a:gd name="T19" fmla="*/ 170 h 186"/>
                    <a:gd name="T20" fmla="*/ 93 w 272"/>
                    <a:gd name="T21" fmla="*/ 14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2" h="186">
                      <a:moveTo>
                        <a:pt x="93" y="146"/>
                      </a:moveTo>
                      <a:cubicBezTo>
                        <a:pt x="84" y="131"/>
                        <a:pt x="84" y="112"/>
                        <a:pt x="65" y="100"/>
                      </a:cubicBezTo>
                      <a:cubicBezTo>
                        <a:pt x="52" y="93"/>
                        <a:pt x="13" y="85"/>
                        <a:pt x="13" y="85"/>
                      </a:cubicBezTo>
                      <a:cubicBezTo>
                        <a:pt x="0" y="46"/>
                        <a:pt x="22" y="46"/>
                        <a:pt x="58" y="31"/>
                      </a:cubicBezTo>
                      <a:cubicBezTo>
                        <a:pt x="75" y="24"/>
                        <a:pt x="110" y="0"/>
                        <a:pt x="110" y="0"/>
                      </a:cubicBezTo>
                      <a:cubicBezTo>
                        <a:pt x="163" y="7"/>
                        <a:pt x="181" y="7"/>
                        <a:pt x="215" y="38"/>
                      </a:cubicBezTo>
                      <a:cubicBezTo>
                        <a:pt x="199" y="81"/>
                        <a:pt x="203" y="46"/>
                        <a:pt x="234" y="77"/>
                      </a:cubicBezTo>
                      <a:cubicBezTo>
                        <a:pt x="247" y="93"/>
                        <a:pt x="271" y="124"/>
                        <a:pt x="271" y="124"/>
                      </a:cubicBezTo>
                      <a:cubicBezTo>
                        <a:pt x="247" y="182"/>
                        <a:pt x="234" y="162"/>
                        <a:pt x="181" y="146"/>
                      </a:cubicBezTo>
                      <a:cubicBezTo>
                        <a:pt x="118" y="182"/>
                        <a:pt x="150" y="185"/>
                        <a:pt x="100" y="170"/>
                      </a:cubicBezTo>
                      <a:cubicBezTo>
                        <a:pt x="98" y="162"/>
                        <a:pt x="93" y="146"/>
                        <a:pt x="93" y="146"/>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67" name="Freeform 19">
                  <a:extLst>
                    <a:ext uri="{FF2B5EF4-FFF2-40B4-BE49-F238E27FC236}">
                      <a16:creationId xmlns:a16="http://schemas.microsoft.com/office/drawing/2014/main" id="{80D63407-8477-487F-8F94-A0DB8D4E00A4}"/>
                    </a:ext>
                  </a:extLst>
                </p:cNvPr>
                <p:cNvSpPr>
                  <a:spLocks noChangeArrowheads="1"/>
                </p:cNvSpPr>
                <p:nvPr/>
              </p:nvSpPr>
              <p:spPr bwMode="auto">
                <a:xfrm>
                  <a:off x="2572" y="849"/>
                  <a:ext cx="286" cy="149"/>
                </a:xfrm>
                <a:custGeom>
                  <a:avLst/>
                  <a:gdLst>
                    <a:gd name="T0" fmla="*/ 201 w 1262"/>
                    <a:gd name="T1" fmla="*/ 100 h 658"/>
                    <a:gd name="T2" fmla="*/ 159 w 1262"/>
                    <a:gd name="T3" fmla="*/ 49 h 658"/>
                    <a:gd name="T4" fmla="*/ 114 w 1262"/>
                    <a:gd name="T5" fmla="*/ 107 h 658"/>
                    <a:gd name="T6" fmla="*/ 0 w 1262"/>
                    <a:gd name="T7" fmla="*/ 85 h 658"/>
                    <a:gd name="T8" fmla="*/ 43 w 1262"/>
                    <a:gd name="T9" fmla="*/ 150 h 658"/>
                    <a:gd name="T10" fmla="*/ 70 w 1262"/>
                    <a:gd name="T11" fmla="*/ 223 h 658"/>
                    <a:gd name="T12" fmla="*/ 105 w 1262"/>
                    <a:gd name="T13" fmla="*/ 172 h 658"/>
                    <a:gd name="T14" fmla="*/ 132 w 1262"/>
                    <a:gd name="T15" fmla="*/ 158 h 658"/>
                    <a:gd name="T16" fmla="*/ 211 w 1262"/>
                    <a:gd name="T17" fmla="*/ 200 h 658"/>
                    <a:gd name="T18" fmla="*/ 308 w 1262"/>
                    <a:gd name="T19" fmla="*/ 223 h 658"/>
                    <a:gd name="T20" fmla="*/ 388 w 1262"/>
                    <a:gd name="T21" fmla="*/ 260 h 658"/>
                    <a:gd name="T22" fmla="*/ 468 w 1262"/>
                    <a:gd name="T23" fmla="*/ 367 h 658"/>
                    <a:gd name="T24" fmla="*/ 458 w 1262"/>
                    <a:gd name="T25" fmla="*/ 440 h 658"/>
                    <a:gd name="T26" fmla="*/ 434 w 1262"/>
                    <a:gd name="T27" fmla="*/ 483 h 658"/>
                    <a:gd name="T28" fmla="*/ 537 w 1262"/>
                    <a:gd name="T29" fmla="*/ 462 h 658"/>
                    <a:gd name="T30" fmla="*/ 617 w 1262"/>
                    <a:gd name="T31" fmla="*/ 505 h 658"/>
                    <a:gd name="T32" fmla="*/ 743 w 1262"/>
                    <a:gd name="T33" fmla="*/ 534 h 658"/>
                    <a:gd name="T34" fmla="*/ 768 w 1262"/>
                    <a:gd name="T35" fmla="*/ 527 h 658"/>
                    <a:gd name="T36" fmla="*/ 743 w 1262"/>
                    <a:gd name="T37" fmla="*/ 483 h 658"/>
                    <a:gd name="T38" fmla="*/ 785 w 1262"/>
                    <a:gd name="T39" fmla="*/ 490 h 658"/>
                    <a:gd name="T40" fmla="*/ 820 w 1262"/>
                    <a:gd name="T41" fmla="*/ 425 h 658"/>
                    <a:gd name="T42" fmla="*/ 891 w 1262"/>
                    <a:gd name="T43" fmla="*/ 440 h 658"/>
                    <a:gd name="T44" fmla="*/ 945 w 1262"/>
                    <a:gd name="T45" fmla="*/ 469 h 658"/>
                    <a:gd name="T46" fmla="*/ 1076 w 1262"/>
                    <a:gd name="T47" fmla="*/ 606 h 658"/>
                    <a:gd name="T48" fmla="*/ 1156 w 1262"/>
                    <a:gd name="T49" fmla="*/ 642 h 658"/>
                    <a:gd name="T50" fmla="*/ 1253 w 1262"/>
                    <a:gd name="T51" fmla="*/ 613 h 658"/>
                    <a:gd name="T52" fmla="*/ 1183 w 1262"/>
                    <a:gd name="T53" fmla="*/ 577 h 658"/>
                    <a:gd name="T54" fmla="*/ 1129 w 1262"/>
                    <a:gd name="T55" fmla="*/ 497 h 658"/>
                    <a:gd name="T56" fmla="*/ 1104 w 1262"/>
                    <a:gd name="T57" fmla="*/ 476 h 658"/>
                    <a:gd name="T58" fmla="*/ 1094 w 1262"/>
                    <a:gd name="T59" fmla="*/ 440 h 658"/>
                    <a:gd name="T60" fmla="*/ 1042 w 1262"/>
                    <a:gd name="T61" fmla="*/ 418 h 658"/>
                    <a:gd name="T62" fmla="*/ 1060 w 1262"/>
                    <a:gd name="T63" fmla="*/ 346 h 658"/>
                    <a:gd name="T64" fmla="*/ 970 w 1262"/>
                    <a:gd name="T65" fmla="*/ 309 h 658"/>
                    <a:gd name="T66" fmla="*/ 925 w 1262"/>
                    <a:gd name="T67" fmla="*/ 252 h 658"/>
                    <a:gd name="T68" fmla="*/ 838 w 1262"/>
                    <a:gd name="T69" fmla="*/ 195 h 658"/>
                    <a:gd name="T70" fmla="*/ 743 w 1262"/>
                    <a:gd name="T71" fmla="*/ 135 h 658"/>
                    <a:gd name="T72" fmla="*/ 688 w 1262"/>
                    <a:gd name="T73" fmla="*/ 121 h 658"/>
                    <a:gd name="T74" fmla="*/ 530 w 1262"/>
                    <a:gd name="T75" fmla="*/ 56 h 658"/>
                    <a:gd name="T76" fmla="*/ 450 w 1262"/>
                    <a:gd name="T77" fmla="*/ 13 h 658"/>
                    <a:gd name="T78" fmla="*/ 423 w 1262"/>
                    <a:gd name="T79" fmla="*/ 0 h 658"/>
                    <a:gd name="T80" fmla="*/ 308 w 1262"/>
                    <a:gd name="T81" fmla="*/ 35 h 658"/>
                    <a:gd name="T82" fmla="*/ 247 w 1262"/>
                    <a:gd name="T83" fmla="*/ 114 h 658"/>
                    <a:gd name="T84" fmla="*/ 201 w 1262"/>
                    <a:gd name="T85" fmla="*/ 100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62" h="658">
                      <a:moveTo>
                        <a:pt x="201" y="100"/>
                      </a:moveTo>
                      <a:cubicBezTo>
                        <a:pt x="180" y="49"/>
                        <a:pt x="201" y="60"/>
                        <a:pt x="159" y="49"/>
                      </a:cubicBezTo>
                      <a:cubicBezTo>
                        <a:pt x="136" y="60"/>
                        <a:pt x="114" y="107"/>
                        <a:pt x="114" y="107"/>
                      </a:cubicBezTo>
                      <a:cubicBezTo>
                        <a:pt x="52" y="89"/>
                        <a:pt x="83" y="74"/>
                        <a:pt x="0" y="85"/>
                      </a:cubicBezTo>
                      <a:cubicBezTo>
                        <a:pt x="7" y="118"/>
                        <a:pt x="7" y="132"/>
                        <a:pt x="43" y="150"/>
                      </a:cubicBezTo>
                      <a:cubicBezTo>
                        <a:pt x="52" y="176"/>
                        <a:pt x="61" y="197"/>
                        <a:pt x="70" y="223"/>
                      </a:cubicBezTo>
                      <a:cubicBezTo>
                        <a:pt x="105" y="212"/>
                        <a:pt x="119" y="205"/>
                        <a:pt x="105" y="172"/>
                      </a:cubicBezTo>
                      <a:cubicBezTo>
                        <a:pt x="114" y="169"/>
                        <a:pt x="122" y="154"/>
                        <a:pt x="132" y="158"/>
                      </a:cubicBezTo>
                      <a:cubicBezTo>
                        <a:pt x="211" y="172"/>
                        <a:pt x="159" y="187"/>
                        <a:pt x="211" y="200"/>
                      </a:cubicBezTo>
                      <a:cubicBezTo>
                        <a:pt x="326" y="234"/>
                        <a:pt x="208" y="200"/>
                        <a:pt x="308" y="223"/>
                      </a:cubicBezTo>
                      <a:cubicBezTo>
                        <a:pt x="340" y="230"/>
                        <a:pt x="388" y="260"/>
                        <a:pt x="388" y="260"/>
                      </a:cubicBezTo>
                      <a:cubicBezTo>
                        <a:pt x="423" y="302"/>
                        <a:pt x="450" y="313"/>
                        <a:pt x="468" y="367"/>
                      </a:cubicBezTo>
                      <a:cubicBezTo>
                        <a:pt x="463" y="393"/>
                        <a:pt x="468" y="414"/>
                        <a:pt x="458" y="440"/>
                      </a:cubicBezTo>
                      <a:cubicBezTo>
                        <a:pt x="453" y="454"/>
                        <a:pt x="413" y="476"/>
                        <a:pt x="434" y="483"/>
                      </a:cubicBezTo>
                      <a:cubicBezTo>
                        <a:pt x="468" y="493"/>
                        <a:pt x="537" y="462"/>
                        <a:pt x="537" y="462"/>
                      </a:cubicBezTo>
                      <a:cubicBezTo>
                        <a:pt x="572" y="472"/>
                        <a:pt x="586" y="488"/>
                        <a:pt x="617" y="505"/>
                      </a:cubicBezTo>
                      <a:cubicBezTo>
                        <a:pt x="648" y="522"/>
                        <a:pt x="700" y="523"/>
                        <a:pt x="743" y="534"/>
                      </a:cubicBezTo>
                      <a:cubicBezTo>
                        <a:pt x="751" y="530"/>
                        <a:pt x="762" y="534"/>
                        <a:pt x="768" y="527"/>
                      </a:cubicBezTo>
                      <a:cubicBezTo>
                        <a:pt x="776" y="512"/>
                        <a:pt x="723" y="490"/>
                        <a:pt x="743" y="483"/>
                      </a:cubicBezTo>
                      <a:cubicBezTo>
                        <a:pt x="763" y="476"/>
                        <a:pt x="772" y="488"/>
                        <a:pt x="785" y="490"/>
                      </a:cubicBezTo>
                      <a:cubicBezTo>
                        <a:pt x="804" y="472"/>
                        <a:pt x="820" y="425"/>
                        <a:pt x="820" y="425"/>
                      </a:cubicBezTo>
                      <a:cubicBezTo>
                        <a:pt x="833" y="428"/>
                        <a:pt x="879" y="432"/>
                        <a:pt x="891" y="440"/>
                      </a:cubicBezTo>
                      <a:cubicBezTo>
                        <a:pt x="903" y="448"/>
                        <a:pt x="945" y="469"/>
                        <a:pt x="945" y="469"/>
                      </a:cubicBezTo>
                      <a:cubicBezTo>
                        <a:pt x="986" y="523"/>
                        <a:pt x="1007" y="570"/>
                        <a:pt x="1076" y="606"/>
                      </a:cubicBezTo>
                      <a:cubicBezTo>
                        <a:pt x="1104" y="620"/>
                        <a:pt x="1156" y="642"/>
                        <a:pt x="1156" y="642"/>
                      </a:cubicBezTo>
                      <a:cubicBezTo>
                        <a:pt x="1169" y="642"/>
                        <a:pt x="1261" y="657"/>
                        <a:pt x="1253" y="613"/>
                      </a:cubicBezTo>
                      <a:cubicBezTo>
                        <a:pt x="1248" y="592"/>
                        <a:pt x="1183" y="577"/>
                        <a:pt x="1183" y="577"/>
                      </a:cubicBezTo>
                      <a:cubicBezTo>
                        <a:pt x="1151" y="541"/>
                        <a:pt x="1191" y="516"/>
                        <a:pt x="1129" y="497"/>
                      </a:cubicBezTo>
                      <a:cubicBezTo>
                        <a:pt x="1120" y="490"/>
                        <a:pt x="1107" y="488"/>
                        <a:pt x="1104" y="476"/>
                      </a:cubicBezTo>
                      <a:cubicBezTo>
                        <a:pt x="1101" y="464"/>
                        <a:pt x="1104" y="450"/>
                        <a:pt x="1094" y="440"/>
                      </a:cubicBezTo>
                      <a:cubicBezTo>
                        <a:pt x="1084" y="430"/>
                        <a:pt x="1060" y="425"/>
                        <a:pt x="1042" y="418"/>
                      </a:cubicBezTo>
                      <a:cubicBezTo>
                        <a:pt x="1014" y="385"/>
                        <a:pt x="1000" y="360"/>
                        <a:pt x="1060" y="346"/>
                      </a:cubicBezTo>
                      <a:cubicBezTo>
                        <a:pt x="1042" y="299"/>
                        <a:pt x="1042" y="302"/>
                        <a:pt x="970" y="309"/>
                      </a:cubicBezTo>
                      <a:cubicBezTo>
                        <a:pt x="923" y="295"/>
                        <a:pt x="917" y="295"/>
                        <a:pt x="925" y="252"/>
                      </a:cubicBezTo>
                      <a:cubicBezTo>
                        <a:pt x="913" y="215"/>
                        <a:pt x="879" y="205"/>
                        <a:pt x="838" y="195"/>
                      </a:cubicBezTo>
                      <a:cubicBezTo>
                        <a:pt x="797" y="161"/>
                        <a:pt x="797" y="150"/>
                        <a:pt x="743" y="135"/>
                      </a:cubicBezTo>
                      <a:cubicBezTo>
                        <a:pt x="723" y="132"/>
                        <a:pt x="688" y="121"/>
                        <a:pt x="688" y="121"/>
                      </a:cubicBezTo>
                      <a:cubicBezTo>
                        <a:pt x="644" y="85"/>
                        <a:pt x="591" y="74"/>
                        <a:pt x="530" y="56"/>
                      </a:cubicBezTo>
                      <a:cubicBezTo>
                        <a:pt x="497" y="49"/>
                        <a:pt x="475" y="27"/>
                        <a:pt x="450" y="13"/>
                      </a:cubicBezTo>
                      <a:cubicBezTo>
                        <a:pt x="439" y="9"/>
                        <a:pt x="423" y="0"/>
                        <a:pt x="423" y="0"/>
                      </a:cubicBezTo>
                      <a:cubicBezTo>
                        <a:pt x="365" y="5"/>
                        <a:pt x="348" y="2"/>
                        <a:pt x="308" y="35"/>
                      </a:cubicBezTo>
                      <a:cubicBezTo>
                        <a:pt x="295" y="67"/>
                        <a:pt x="277" y="96"/>
                        <a:pt x="247" y="114"/>
                      </a:cubicBezTo>
                      <a:cubicBezTo>
                        <a:pt x="215" y="107"/>
                        <a:pt x="230" y="111"/>
                        <a:pt x="201" y="10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68" name="Freeform 20">
                  <a:extLst>
                    <a:ext uri="{FF2B5EF4-FFF2-40B4-BE49-F238E27FC236}">
                      <a16:creationId xmlns:a16="http://schemas.microsoft.com/office/drawing/2014/main" id="{F79860E4-7228-4BA1-ADB7-B8A7244453DE}"/>
                    </a:ext>
                  </a:extLst>
                </p:cNvPr>
                <p:cNvSpPr>
                  <a:spLocks noChangeArrowheads="1"/>
                </p:cNvSpPr>
                <p:nvPr/>
              </p:nvSpPr>
              <p:spPr bwMode="auto">
                <a:xfrm>
                  <a:off x="2820" y="863"/>
                  <a:ext cx="78" cy="64"/>
                </a:xfrm>
                <a:custGeom>
                  <a:avLst/>
                  <a:gdLst>
                    <a:gd name="T0" fmla="*/ 4 w 344"/>
                    <a:gd name="T1" fmla="*/ 210 h 283"/>
                    <a:gd name="T2" fmla="*/ 118 w 344"/>
                    <a:gd name="T3" fmla="*/ 217 h 283"/>
                    <a:gd name="T4" fmla="*/ 199 w 344"/>
                    <a:gd name="T5" fmla="*/ 174 h 283"/>
                    <a:gd name="T6" fmla="*/ 252 w 344"/>
                    <a:gd name="T7" fmla="*/ 108 h 283"/>
                    <a:gd name="T8" fmla="*/ 189 w 344"/>
                    <a:gd name="T9" fmla="*/ 50 h 283"/>
                    <a:gd name="T10" fmla="*/ 189 w 344"/>
                    <a:gd name="T11" fmla="*/ 14 h 283"/>
                    <a:gd name="T12" fmla="*/ 314 w 344"/>
                    <a:gd name="T13" fmla="*/ 95 h 283"/>
                    <a:gd name="T14" fmla="*/ 294 w 344"/>
                    <a:gd name="T15" fmla="*/ 195 h 283"/>
                    <a:gd name="T16" fmla="*/ 145 w 344"/>
                    <a:gd name="T17" fmla="*/ 282 h 283"/>
                    <a:gd name="T18" fmla="*/ 39 w 344"/>
                    <a:gd name="T19" fmla="*/ 239 h 283"/>
                    <a:gd name="T20" fmla="*/ 13 w 344"/>
                    <a:gd name="T21" fmla="*/ 225 h 283"/>
                    <a:gd name="T22" fmla="*/ 4 w 344"/>
                    <a:gd name="T23" fmla="*/ 21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4" h="283">
                      <a:moveTo>
                        <a:pt x="4" y="210"/>
                      </a:moveTo>
                      <a:cubicBezTo>
                        <a:pt x="27" y="160"/>
                        <a:pt x="79" y="206"/>
                        <a:pt x="118" y="217"/>
                      </a:cubicBezTo>
                      <a:cubicBezTo>
                        <a:pt x="152" y="206"/>
                        <a:pt x="168" y="188"/>
                        <a:pt x="199" y="174"/>
                      </a:cubicBezTo>
                      <a:cubicBezTo>
                        <a:pt x="212" y="145"/>
                        <a:pt x="226" y="130"/>
                        <a:pt x="252" y="108"/>
                      </a:cubicBezTo>
                      <a:cubicBezTo>
                        <a:pt x="243" y="83"/>
                        <a:pt x="189" y="50"/>
                        <a:pt x="189" y="50"/>
                      </a:cubicBezTo>
                      <a:cubicBezTo>
                        <a:pt x="145" y="0"/>
                        <a:pt x="131" y="4"/>
                        <a:pt x="189" y="14"/>
                      </a:cubicBezTo>
                      <a:cubicBezTo>
                        <a:pt x="238" y="39"/>
                        <a:pt x="256" y="79"/>
                        <a:pt x="314" y="95"/>
                      </a:cubicBezTo>
                      <a:cubicBezTo>
                        <a:pt x="343" y="134"/>
                        <a:pt x="343" y="165"/>
                        <a:pt x="294" y="195"/>
                      </a:cubicBezTo>
                      <a:cubicBezTo>
                        <a:pt x="226" y="177"/>
                        <a:pt x="235" y="256"/>
                        <a:pt x="145" y="282"/>
                      </a:cubicBezTo>
                      <a:cubicBezTo>
                        <a:pt x="69" y="261"/>
                        <a:pt x="111" y="275"/>
                        <a:pt x="39" y="239"/>
                      </a:cubicBezTo>
                      <a:cubicBezTo>
                        <a:pt x="30" y="235"/>
                        <a:pt x="13" y="225"/>
                        <a:pt x="13" y="225"/>
                      </a:cubicBezTo>
                      <a:cubicBezTo>
                        <a:pt x="0" y="195"/>
                        <a:pt x="56" y="152"/>
                        <a:pt x="4" y="21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69" name="Freeform 21">
                  <a:extLst>
                    <a:ext uri="{FF2B5EF4-FFF2-40B4-BE49-F238E27FC236}">
                      <a16:creationId xmlns:a16="http://schemas.microsoft.com/office/drawing/2014/main" id="{378793AF-B607-4480-A538-C38A189EC263}"/>
                    </a:ext>
                  </a:extLst>
                </p:cNvPr>
                <p:cNvSpPr>
                  <a:spLocks noChangeArrowheads="1"/>
                </p:cNvSpPr>
                <p:nvPr/>
              </p:nvSpPr>
              <p:spPr bwMode="auto">
                <a:xfrm>
                  <a:off x="2984" y="729"/>
                  <a:ext cx="19" cy="15"/>
                </a:xfrm>
                <a:custGeom>
                  <a:avLst/>
                  <a:gdLst>
                    <a:gd name="T0" fmla="*/ 13 w 83"/>
                    <a:gd name="T1" fmla="*/ 14 h 64"/>
                    <a:gd name="T2" fmla="*/ 13 w 83"/>
                    <a:gd name="T3" fmla="*/ 49 h 64"/>
                    <a:gd name="T4" fmla="*/ 13 w 83"/>
                    <a:gd name="T5" fmla="*/ 14 h 64"/>
                  </a:gdLst>
                  <a:ahLst/>
                  <a:cxnLst>
                    <a:cxn ang="0">
                      <a:pos x="T0" y="T1"/>
                    </a:cxn>
                    <a:cxn ang="0">
                      <a:pos x="T2" y="T3"/>
                    </a:cxn>
                    <a:cxn ang="0">
                      <a:pos x="T4" y="T5"/>
                    </a:cxn>
                  </a:cxnLst>
                  <a:rect l="0" t="0" r="r" b="b"/>
                  <a:pathLst>
                    <a:path w="83" h="64">
                      <a:moveTo>
                        <a:pt x="13" y="14"/>
                      </a:moveTo>
                      <a:cubicBezTo>
                        <a:pt x="82" y="24"/>
                        <a:pt x="79" y="63"/>
                        <a:pt x="13" y="49"/>
                      </a:cubicBezTo>
                      <a:cubicBezTo>
                        <a:pt x="0" y="21"/>
                        <a:pt x="32" y="0"/>
                        <a:pt x="13" y="14"/>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70" name="Freeform 22">
                  <a:extLst>
                    <a:ext uri="{FF2B5EF4-FFF2-40B4-BE49-F238E27FC236}">
                      <a16:creationId xmlns:a16="http://schemas.microsoft.com/office/drawing/2014/main" id="{82A3FBB4-90D7-4A06-B76B-231A6EB559BF}"/>
                    </a:ext>
                  </a:extLst>
                </p:cNvPr>
                <p:cNvSpPr>
                  <a:spLocks noChangeArrowheads="1"/>
                </p:cNvSpPr>
                <p:nvPr/>
              </p:nvSpPr>
              <p:spPr bwMode="auto">
                <a:xfrm>
                  <a:off x="3077" y="826"/>
                  <a:ext cx="26" cy="20"/>
                </a:xfrm>
                <a:custGeom>
                  <a:avLst/>
                  <a:gdLst>
                    <a:gd name="T0" fmla="*/ 35 w 116"/>
                    <a:gd name="T1" fmla="*/ 55 h 87"/>
                    <a:gd name="T2" fmla="*/ 62 w 116"/>
                    <a:gd name="T3" fmla="*/ 0 h 87"/>
                    <a:gd name="T4" fmla="*/ 62 w 116"/>
                    <a:gd name="T5" fmla="*/ 86 h 87"/>
                    <a:gd name="T6" fmla="*/ 35 w 116"/>
                    <a:gd name="T7" fmla="*/ 55 h 87"/>
                  </a:gdLst>
                  <a:ahLst/>
                  <a:cxnLst>
                    <a:cxn ang="0">
                      <a:pos x="T0" y="T1"/>
                    </a:cxn>
                    <a:cxn ang="0">
                      <a:pos x="T2" y="T3"/>
                    </a:cxn>
                    <a:cxn ang="0">
                      <a:pos x="T4" y="T5"/>
                    </a:cxn>
                    <a:cxn ang="0">
                      <a:pos x="T6" y="T7"/>
                    </a:cxn>
                  </a:cxnLst>
                  <a:rect l="0" t="0" r="r" b="b"/>
                  <a:pathLst>
                    <a:path w="116" h="87">
                      <a:moveTo>
                        <a:pt x="35" y="55"/>
                      </a:moveTo>
                      <a:cubicBezTo>
                        <a:pt x="23" y="24"/>
                        <a:pt x="23" y="12"/>
                        <a:pt x="62" y="0"/>
                      </a:cubicBezTo>
                      <a:cubicBezTo>
                        <a:pt x="115" y="16"/>
                        <a:pt x="102" y="62"/>
                        <a:pt x="62" y="86"/>
                      </a:cubicBezTo>
                      <a:cubicBezTo>
                        <a:pt x="0" y="65"/>
                        <a:pt x="57" y="12"/>
                        <a:pt x="35" y="55"/>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71" name="Freeform 23">
                  <a:extLst>
                    <a:ext uri="{FF2B5EF4-FFF2-40B4-BE49-F238E27FC236}">
                      <a16:creationId xmlns:a16="http://schemas.microsoft.com/office/drawing/2014/main" id="{09191021-27C9-49E8-95BD-D9382FE71948}"/>
                    </a:ext>
                  </a:extLst>
                </p:cNvPr>
                <p:cNvSpPr>
                  <a:spLocks noChangeArrowheads="1"/>
                </p:cNvSpPr>
                <p:nvPr/>
              </p:nvSpPr>
              <p:spPr bwMode="auto">
                <a:xfrm>
                  <a:off x="2756" y="596"/>
                  <a:ext cx="20" cy="12"/>
                </a:xfrm>
                <a:custGeom>
                  <a:avLst/>
                  <a:gdLst>
                    <a:gd name="T0" fmla="*/ 29 w 86"/>
                    <a:gd name="T1" fmla="*/ 43 h 55"/>
                    <a:gd name="T2" fmla="*/ 71 w 86"/>
                    <a:gd name="T3" fmla="*/ 8 h 55"/>
                    <a:gd name="T4" fmla="*/ 39 w 86"/>
                    <a:gd name="T5" fmla="*/ 43 h 55"/>
                    <a:gd name="T6" fmla="*/ 29 w 86"/>
                    <a:gd name="T7" fmla="*/ 43 h 55"/>
                  </a:gdLst>
                  <a:ahLst/>
                  <a:cxnLst>
                    <a:cxn ang="0">
                      <a:pos x="T0" y="T1"/>
                    </a:cxn>
                    <a:cxn ang="0">
                      <a:pos x="T2" y="T3"/>
                    </a:cxn>
                    <a:cxn ang="0">
                      <a:pos x="T4" y="T5"/>
                    </a:cxn>
                    <a:cxn ang="0">
                      <a:pos x="T6" y="T7"/>
                    </a:cxn>
                  </a:cxnLst>
                  <a:rect l="0" t="0" r="r" b="b"/>
                  <a:pathLst>
                    <a:path w="86" h="55">
                      <a:moveTo>
                        <a:pt x="29" y="43"/>
                      </a:moveTo>
                      <a:cubicBezTo>
                        <a:pt x="0" y="3"/>
                        <a:pt x="25" y="0"/>
                        <a:pt x="71" y="8"/>
                      </a:cubicBezTo>
                      <a:cubicBezTo>
                        <a:pt x="85" y="36"/>
                        <a:pt x="76" y="54"/>
                        <a:pt x="39" y="43"/>
                      </a:cubicBezTo>
                      <a:cubicBezTo>
                        <a:pt x="18" y="13"/>
                        <a:pt x="18" y="13"/>
                        <a:pt x="29" y="43"/>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72" name="Freeform 24">
                  <a:extLst>
                    <a:ext uri="{FF2B5EF4-FFF2-40B4-BE49-F238E27FC236}">
                      <a16:creationId xmlns:a16="http://schemas.microsoft.com/office/drawing/2014/main" id="{D9649B21-D8D9-401B-99A4-C2D7ABC27073}"/>
                    </a:ext>
                  </a:extLst>
                </p:cNvPr>
                <p:cNvSpPr>
                  <a:spLocks noChangeArrowheads="1"/>
                </p:cNvSpPr>
                <p:nvPr/>
              </p:nvSpPr>
              <p:spPr bwMode="auto">
                <a:xfrm>
                  <a:off x="2594" y="709"/>
                  <a:ext cx="20" cy="12"/>
                </a:xfrm>
                <a:custGeom>
                  <a:avLst/>
                  <a:gdLst>
                    <a:gd name="T0" fmla="*/ 28 w 86"/>
                    <a:gd name="T1" fmla="*/ 43 h 55"/>
                    <a:gd name="T2" fmla="*/ 62 w 86"/>
                    <a:gd name="T3" fmla="*/ 7 h 55"/>
                    <a:gd name="T4" fmla="*/ 62 w 86"/>
                    <a:gd name="T5" fmla="*/ 50 h 55"/>
                    <a:gd name="T6" fmla="*/ 28 w 86"/>
                    <a:gd name="T7" fmla="*/ 43 h 55"/>
                  </a:gdLst>
                  <a:ahLst/>
                  <a:cxnLst>
                    <a:cxn ang="0">
                      <a:pos x="T0" y="T1"/>
                    </a:cxn>
                    <a:cxn ang="0">
                      <a:pos x="T2" y="T3"/>
                    </a:cxn>
                    <a:cxn ang="0">
                      <a:pos x="T4" y="T5"/>
                    </a:cxn>
                    <a:cxn ang="0">
                      <a:pos x="T6" y="T7"/>
                    </a:cxn>
                  </a:cxnLst>
                  <a:rect l="0" t="0" r="r" b="b"/>
                  <a:pathLst>
                    <a:path w="86" h="55">
                      <a:moveTo>
                        <a:pt x="28" y="43"/>
                      </a:moveTo>
                      <a:cubicBezTo>
                        <a:pt x="0" y="7"/>
                        <a:pt x="12" y="0"/>
                        <a:pt x="62" y="7"/>
                      </a:cubicBezTo>
                      <a:cubicBezTo>
                        <a:pt x="68" y="14"/>
                        <a:pt x="85" y="43"/>
                        <a:pt x="62" y="50"/>
                      </a:cubicBezTo>
                      <a:cubicBezTo>
                        <a:pt x="51" y="54"/>
                        <a:pt x="28" y="43"/>
                        <a:pt x="28" y="43"/>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73" name="Freeform 25">
                  <a:extLst>
                    <a:ext uri="{FF2B5EF4-FFF2-40B4-BE49-F238E27FC236}">
                      <a16:creationId xmlns:a16="http://schemas.microsoft.com/office/drawing/2014/main" id="{BB4473C4-BA01-4D5E-B053-3DC06B8FBED9}"/>
                    </a:ext>
                  </a:extLst>
                </p:cNvPr>
                <p:cNvSpPr>
                  <a:spLocks noChangeArrowheads="1"/>
                </p:cNvSpPr>
                <p:nvPr/>
              </p:nvSpPr>
              <p:spPr bwMode="auto">
                <a:xfrm>
                  <a:off x="2417" y="677"/>
                  <a:ext cx="80" cy="66"/>
                </a:xfrm>
                <a:custGeom>
                  <a:avLst/>
                  <a:gdLst>
                    <a:gd name="T0" fmla="*/ 0 w 354"/>
                    <a:gd name="T1" fmla="*/ 182 h 293"/>
                    <a:gd name="T2" fmla="*/ 61 w 354"/>
                    <a:gd name="T3" fmla="*/ 87 h 293"/>
                    <a:gd name="T4" fmla="*/ 115 w 354"/>
                    <a:gd name="T5" fmla="*/ 73 h 293"/>
                    <a:gd name="T6" fmla="*/ 212 w 354"/>
                    <a:gd name="T7" fmla="*/ 65 h 293"/>
                    <a:gd name="T8" fmla="*/ 256 w 354"/>
                    <a:gd name="T9" fmla="*/ 0 h 293"/>
                    <a:gd name="T10" fmla="*/ 353 w 354"/>
                    <a:gd name="T11" fmla="*/ 146 h 293"/>
                    <a:gd name="T12" fmla="*/ 309 w 354"/>
                    <a:gd name="T13" fmla="*/ 204 h 293"/>
                    <a:gd name="T14" fmla="*/ 238 w 354"/>
                    <a:gd name="T15" fmla="*/ 226 h 293"/>
                    <a:gd name="T16" fmla="*/ 212 w 354"/>
                    <a:gd name="T17" fmla="*/ 292 h 293"/>
                    <a:gd name="T18" fmla="*/ 142 w 354"/>
                    <a:gd name="T19" fmla="*/ 248 h 293"/>
                    <a:gd name="T20" fmla="*/ 168 w 354"/>
                    <a:gd name="T21" fmla="*/ 189 h 293"/>
                    <a:gd name="T22" fmla="*/ 132 w 354"/>
                    <a:gd name="T23" fmla="*/ 102 h 293"/>
                    <a:gd name="T24" fmla="*/ 86 w 354"/>
                    <a:gd name="T25" fmla="*/ 175 h 293"/>
                    <a:gd name="T26" fmla="*/ 35 w 354"/>
                    <a:gd name="T27" fmla="*/ 204 h 293"/>
                    <a:gd name="T28" fmla="*/ 0 w 354"/>
                    <a:gd name="T29" fmla="*/ 182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4" h="293">
                      <a:moveTo>
                        <a:pt x="0" y="182"/>
                      </a:moveTo>
                      <a:cubicBezTo>
                        <a:pt x="4" y="171"/>
                        <a:pt x="53" y="91"/>
                        <a:pt x="61" y="87"/>
                      </a:cubicBezTo>
                      <a:cubicBezTo>
                        <a:pt x="75" y="80"/>
                        <a:pt x="115" y="73"/>
                        <a:pt x="115" y="73"/>
                      </a:cubicBezTo>
                      <a:cubicBezTo>
                        <a:pt x="149" y="83"/>
                        <a:pt x="178" y="76"/>
                        <a:pt x="212" y="65"/>
                      </a:cubicBezTo>
                      <a:cubicBezTo>
                        <a:pt x="230" y="42"/>
                        <a:pt x="238" y="21"/>
                        <a:pt x="256" y="0"/>
                      </a:cubicBezTo>
                      <a:cubicBezTo>
                        <a:pt x="309" y="14"/>
                        <a:pt x="336" y="102"/>
                        <a:pt x="353" y="146"/>
                      </a:cubicBezTo>
                      <a:cubicBezTo>
                        <a:pt x="333" y="197"/>
                        <a:pt x="353" y="182"/>
                        <a:pt x="309" y="204"/>
                      </a:cubicBezTo>
                      <a:cubicBezTo>
                        <a:pt x="269" y="193"/>
                        <a:pt x="261" y="197"/>
                        <a:pt x="238" y="226"/>
                      </a:cubicBezTo>
                      <a:cubicBezTo>
                        <a:pt x="254" y="259"/>
                        <a:pt x="247" y="273"/>
                        <a:pt x="212" y="292"/>
                      </a:cubicBezTo>
                      <a:cubicBezTo>
                        <a:pt x="178" y="281"/>
                        <a:pt x="172" y="262"/>
                        <a:pt x="142" y="248"/>
                      </a:cubicBezTo>
                      <a:cubicBezTo>
                        <a:pt x="115" y="215"/>
                        <a:pt x="132" y="208"/>
                        <a:pt x="168" y="189"/>
                      </a:cubicBezTo>
                      <a:cubicBezTo>
                        <a:pt x="180" y="154"/>
                        <a:pt x="172" y="124"/>
                        <a:pt x="132" y="102"/>
                      </a:cubicBezTo>
                      <a:cubicBezTo>
                        <a:pt x="86" y="113"/>
                        <a:pt x="132" y="146"/>
                        <a:pt x="86" y="175"/>
                      </a:cubicBezTo>
                      <a:cubicBezTo>
                        <a:pt x="70" y="185"/>
                        <a:pt x="35" y="204"/>
                        <a:pt x="35" y="204"/>
                      </a:cubicBezTo>
                      <a:cubicBezTo>
                        <a:pt x="7" y="182"/>
                        <a:pt x="23" y="182"/>
                        <a:pt x="0" y="182"/>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74" name="Freeform 26">
                  <a:extLst>
                    <a:ext uri="{FF2B5EF4-FFF2-40B4-BE49-F238E27FC236}">
                      <a16:creationId xmlns:a16="http://schemas.microsoft.com/office/drawing/2014/main" id="{3FAD18A7-BBEE-46C6-B5D6-B8F2BBF6DA75}"/>
                    </a:ext>
                  </a:extLst>
                </p:cNvPr>
                <p:cNvSpPr>
                  <a:spLocks noChangeArrowheads="1"/>
                </p:cNvSpPr>
                <p:nvPr/>
              </p:nvSpPr>
              <p:spPr bwMode="auto">
                <a:xfrm>
                  <a:off x="2385" y="538"/>
                  <a:ext cx="94" cy="142"/>
                </a:xfrm>
                <a:custGeom>
                  <a:avLst/>
                  <a:gdLst>
                    <a:gd name="T0" fmla="*/ 61 w 416"/>
                    <a:gd name="T1" fmla="*/ 345 h 628"/>
                    <a:gd name="T2" fmla="*/ 113 w 416"/>
                    <a:gd name="T3" fmla="*/ 460 h 628"/>
                    <a:gd name="T4" fmla="*/ 140 w 416"/>
                    <a:gd name="T5" fmla="*/ 390 h 628"/>
                    <a:gd name="T6" fmla="*/ 228 w 416"/>
                    <a:gd name="T7" fmla="*/ 360 h 628"/>
                    <a:gd name="T8" fmla="*/ 203 w 416"/>
                    <a:gd name="T9" fmla="*/ 446 h 628"/>
                    <a:gd name="T10" fmla="*/ 290 w 416"/>
                    <a:gd name="T11" fmla="*/ 455 h 628"/>
                    <a:gd name="T12" fmla="*/ 336 w 416"/>
                    <a:gd name="T13" fmla="*/ 511 h 628"/>
                    <a:gd name="T14" fmla="*/ 255 w 416"/>
                    <a:gd name="T15" fmla="*/ 533 h 628"/>
                    <a:gd name="T16" fmla="*/ 326 w 416"/>
                    <a:gd name="T17" fmla="*/ 627 h 628"/>
                    <a:gd name="T18" fmla="*/ 370 w 416"/>
                    <a:gd name="T19" fmla="*/ 554 h 628"/>
                    <a:gd name="T20" fmla="*/ 362 w 416"/>
                    <a:gd name="T21" fmla="*/ 403 h 628"/>
                    <a:gd name="T22" fmla="*/ 263 w 416"/>
                    <a:gd name="T23" fmla="*/ 381 h 628"/>
                    <a:gd name="T24" fmla="*/ 221 w 416"/>
                    <a:gd name="T25" fmla="*/ 295 h 628"/>
                    <a:gd name="T26" fmla="*/ 150 w 416"/>
                    <a:gd name="T27" fmla="*/ 295 h 628"/>
                    <a:gd name="T28" fmla="*/ 132 w 416"/>
                    <a:gd name="T29" fmla="*/ 252 h 628"/>
                    <a:gd name="T30" fmla="*/ 185 w 416"/>
                    <a:gd name="T31" fmla="*/ 151 h 628"/>
                    <a:gd name="T32" fmla="*/ 132 w 416"/>
                    <a:gd name="T33" fmla="*/ 0 h 628"/>
                    <a:gd name="T34" fmla="*/ 78 w 416"/>
                    <a:gd name="T35" fmla="*/ 79 h 628"/>
                    <a:gd name="T36" fmla="*/ 16 w 416"/>
                    <a:gd name="T37" fmla="*/ 165 h 628"/>
                    <a:gd name="T38" fmla="*/ 61 w 416"/>
                    <a:gd name="T39" fmla="*/ 273 h 628"/>
                    <a:gd name="T40" fmla="*/ 61 w 416"/>
                    <a:gd name="T41" fmla="*/ 345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6" h="628">
                      <a:moveTo>
                        <a:pt x="61" y="345"/>
                      </a:moveTo>
                      <a:cubicBezTo>
                        <a:pt x="48" y="392"/>
                        <a:pt x="65" y="432"/>
                        <a:pt x="113" y="460"/>
                      </a:cubicBezTo>
                      <a:cubicBezTo>
                        <a:pt x="150" y="432"/>
                        <a:pt x="154" y="429"/>
                        <a:pt x="140" y="390"/>
                      </a:cubicBezTo>
                      <a:cubicBezTo>
                        <a:pt x="154" y="330"/>
                        <a:pt x="172" y="330"/>
                        <a:pt x="228" y="360"/>
                      </a:cubicBezTo>
                      <a:cubicBezTo>
                        <a:pt x="260" y="395"/>
                        <a:pt x="216" y="410"/>
                        <a:pt x="203" y="446"/>
                      </a:cubicBezTo>
                      <a:cubicBezTo>
                        <a:pt x="221" y="494"/>
                        <a:pt x="251" y="464"/>
                        <a:pt x="290" y="455"/>
                      </a:cubicBezTo>
                      <a:cubicBezTo>
                        <a:pt x="338" y="464"/>
                        <a:pt x="348" y="472"/>
                        <a:pt x="336" y="511"/>
                      </a:cubicBezTo>
                      <a:cubicBezTo>
                        <a:pt x="296" y="499"/>
                        <a:pt x="286" y="508"/>
                        <a:pt x="255" y="533"/>
                      </a:cubicBezTo>
                      <a:cubicBezTo>
                        <a:pt x="263" y="576"/>
                        <a:pt x="273" y="612"/>
                        <a:pt x="326" y="627"/>
                      </a:cubicBezTo>
                      <a:cubicBezTo>
                        <a:pt x="338" y="594"/>
                        <a:pt x="326" y="564"/>
                        <a:pt x="370" y="554"/>
                      </a:cubicBezTo>
                      <a:cubicBezTo>
                        <a:pt x="401" y="515"/>
                        <a:pt x="415" y="439"/>
                        <a:pt x="362" y="403"/>
                      </a:cubicBezTo>
                      <a:cubicBezTo>
                        <a:pt x="338" y="390"/>
                        <a:pt x="290" y="390"/>
                        <a:pt x="263" y="381"/>
                      </a:cubicBezTo>
                      <a:cubicBezTo>
                        <a:pt x="286" y="330"/>
                        <a:pt x="290" y="313"/>
                        <a:pt x="221" y="295"/>
                      </a:cubicBezTo>
                      <a:cubicBezTo>
                        <a:pt x="211" y="295"/>
                        <a:pt x="163" y="309"/>
                        <a:pt x="150" y="295"/>
                      </a:cubicBezTo>
                      <a:cubicBezTo>
                        <a:pt x="137" y="281"/>
                        <a:pt x="132" y="252"/>
                        <a:pt x="132" y="252"/>
                      </a:cubicBezTo>
                      <a:cubicBezTo>
                        <a:pt x="140" y="193"/>
                        <a:pt x="140" y="188"/>
                        <a:pt x="185" y="151"/>
                      </a:cubicBezTo>
                      <a:cubicBezTo>
                        <a:pt x="182" y="108"/>
                        <a:pt x="198" y="19"/>
                        <a:pt x="132" y="0"/>
                      </a:cubicBezTo>
                      <a:cubicBezTo>
                        <a:pt x="61" y="14"/>
                        <a:pt x="71" y="14"/>
                        <a:pt x="78" y="79"/>
                      </a:cubicBezTo>
                      <a:cubicBezTo>
                        <a:pt x="71" y="140"/>
                        <a:pt x="65" y="126"/>
                        <a:pt x="16" y="165"/>
                      </a:cubicBezTo>
                      <a:cubicBezTo>
                        <a:pt x="0" y="212"/>
                        <a:pt x="23" y="241"/>
                        <a:pt x="61" y="273"/>
                      </a:cubicBezTo>
                      <a:cubicBezTo>
                        <a:pt x="65" y="288"/>
                        <a:pt x="75" y="335"/>
                        <a:pt x="61" y="345"/>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75" name="Freeform 27">
                  <a:extLst>
                    <a:ext uri="{FF2B5EF4-FFF2-40B4-BE49-F238E27FC236}">
                      <a16:creationId xmlns:a16="http://schemas.microsoft.com/office/drawing/2014/main" id="{A681F6D9-CD6E-46E2-85E6-1B87DAE8622C}"/>
                    </a:ext>
                  </a:extLst>
                </p:cNvPr>
                <p:cNvSpPr>
                  <a:spLocks noChangeArrowheads="1"/>
                </p:cNvSpPr>
                <p:nvPr/>
              </p:nvSpPr>
              <p:spPr bwMode="auto">
                <a:xfrm>
                  <a:off x="2415" y="641"/>
                  <a:ext cx="33" cy="41"/>
                </a:xfrm>
                <a:custGeom>
                  <a:avLst/>
                  <a:gdLst>
                    <a:gd name="T0" fmla="*/ 26 w 144"/>
                    <a:gd name="T1" fmla="*/ 86 h 183"/>
                    <a:gd name="T2" fmla="*/ 54 w 144"/>
                    <a:gd name="T3" fmla="*/ 0 h 183"/>
                    <a:gd name="T4" fmla="*/ 90 w 144"/>
                    <a:gd name="T5" fmla="*/ 57 h 183"/>
                    <a:gd name="T6" fmla="*/ 97 w 144"/>
                    <a:gd name="T7" fmla="*/ 86 h 183"/>
                    <a:gd name="T8" fmla="*/ 124 w 144"/>
                    <a:gd name="T9" fmla="*/ 93 h 183"/>
                    <a:gd name="T10" fmla="*/ 143 w 144"/>
                    <a:gd name="T11" fmla="*/ 137 h 183"/>
                    <a:gd name="T12" fmla="*/ 80 w 144"/>
                    <a:gd name="T13" fmla="*/ 182 h 183"/>
                    <a:gd name="T14" fmla="*/ 26 w 144"/>
                    <a:gd name="T15" fmla="*/ 86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183">
                      <a:moveTo>
                        <a:pt x="26" y="86"/>
                      </a:moveTo>
                      <a:cubicBezTo>
                        <a:pt x="0" y="53"/>
                        <a:pt x="13" y="20"/>
                        <a:pt x="54" y="0"/>
                      </a:cubicBezTo>
                      <a:cubicBezTo>
                        <a:pt x="103" y="9"/>
                        <a:pt x="103" y="17"/>
                        <a:pt x="90" y="57"/>
                      </a:cubicBezTo>
                      <a:cubicBezTo>
                        <a:pt x="93" y="68"/>
                        <a:pt x="90" y="79"/>
                        <a:pt x="97" y="86"/>
                      </a:cubicBezTo>
                      <a:cubicBezTo>
                        <a:pt x="104" y="93"/>
                        <a:pt x="120" y="86"/>
                        <a:pt x="124" y="93"/>
                      </a:cubicBezTo>
                      <a:cubicBezTo>
                        <a:pt x="134" y="104"/>
                        <a:pt x="143" y="137"/>
                        <a:pt x="143" y="137"/>
                      </a:cubicBezTo>
                      <a:cubicBezTo>
                        <a:pt x="129" y="166"/>
                        <a:pt x="117" y="170"/>
                        <a:pt x="80" y="182"/>
                      </a:cubicBezTo>
                      <a:cubicBezTo>
                        <a:pt x="54" y="148"/>
                        <a:pt x="80" y="86"/>
                        <a:pt x="26" y="86"/>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76" name="Freeform 28">
                  <a:extLst>
                    <a:ext uri="{FF2B5EF4-FFF2-40B4-BE49-F238E27FC236}">
                      <a16:creationId xmlns:a16="http://schemas.microsoft.com/office/drawing/2014/main" id="{8F63A94D-3C68-483F-958F-E02F3C08B473}"/>
                    </a:ext>
                  </a:extLst>
                </p:cNvPr>
                <p:cNvSpPr>
                  <a:spLocks noChangeArrowheads="1"/>
                </p:cNvSpPr>
                <p:nvPr/>
              </p:nvSpPr>
              <p:spPr bwMode="auto">
                <a:xfrm>
                  <a:off x="2349" y="651"/>
                  <a:ext cx="46" cy="41"/>
                </a:xfrm>
                <a:custGeom>
                  <a:avLst/>
                  <a:gdLst>
                    <a:gd name="T0" fmla="*/ 0 w 202"/>
                    <a:gd name="T1" fmla="*/ 160 h 183"/>
                    <a:gd name="T2" fmla="*/ 102 w 202"/>
                    <a:gd name="T3" fmla="*/ 72 h 183"/>
                    <a:gd name="T4" fmla="*/ 168 w 202"/>
                    <a:gd name="T5" fmla="*/ 0 h 183"/>
                    <a:gd name="T6" fmla="*/ 111 w 202"/>
                    <a:gd name="T7" fmla="*/ 101 h 183"/>
                    <a:gd name="T8" fmla="*/ 9 w 202"/>
                    <a:gd name="T9" fmla="*/ 182 h 183"/>
                    <a:gd name="T10" fmla="*/ 0 w 202"/>
                    <a:gd name="T11" fmla="*/ 160 h 183"/>
                  </a:gdLst>
                  <a:ahLst/>
                  <a:cxnLst>
                    <a:cxn ang="0">
                      <a:pos x="T0" y="T1"/>
                    </a:cxn>
                    <a:cxn ang="0">
                      <a:pos x="T2" y="T3"/>
                    </a:cxn>
                    <a:cxn ang="0">
                      <a:pos x="T4" y="T5"/>
                    </a:cxn>
                    <a:cxn ang="0">
                      <a:pos x="T6" y="T7"/>
                    </a:cxn>
                    <a:cxn ang="0">
                      <a:pos x="T8" y="T9"/>
                    </a:cxn>
                    <a:cxn ang="0">
                      <a:pos x="T10" y="T11"/>
                    </a:cxn>
                  </a:cxnLst>
                  <a:rect l="0" t="0" r="r" b="b"/>
                  <a:pathLst>
                    <a:path w="202" h="183">
                      <a:moveTo>
                        <a:pt x="0" y="160"/>
                      </a:moveTo>
                      <a:cubicBezTo>
                        <a:pt x="28" y="139"/>
                        <a:pt x="83" y="105"/>
                        <a:pt x="102" y="72"/>
                      </a:cubicBezTo>
                      <a:cubicBezTo>
                        <a:pt x="125" y="36"/>
                        <a:pt x="116" y="14"/>
                        <a:pt x="168" y="0"/>
                      </a:cubicBezTo>
                      <a:cubicBezTo>
                        <a:pt x="201" y="40"/>
                        <a:pt x="168" y="87"/>
                        <a:pt x="111" y="101"/>
                      </a:cubicBezTo>
                      <a:cubicBezTo>
                        <a:pt x="97" y="139"/>
                        <a:pt x="57" y="170"/>
                        <a:pt x="9" y="182"/>
                      </a:cubicBezTo>
                      <a:cubicBezTo>
                        <a:pt x="4" y="174"/>
                        <a:pt x="0" y="160"/>
                        <a:pt x="0" y="16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77" name="Freeform 29">
                  <a:extLst>
                    <a:ext uri="{FF2B5EF4-FFF2-40B4-BE49-F238E27FC236}">
                      <a16:creationId xmlns:a16="http://schemas.microsoft.com/office/drawing/2014/main" id="{060726C8-146C-4708-892F-86DDA18C3221}"/>
                    </a:ext>
                  </a:extLst>
                </p:cNvPr>
                <p:cNvSpPr>
                  <a:spLocks noChangeArrowheads="1"/>
                </p:cNvSpPr>
                <p:nvPr/>
              </p:nvSpPr>
              <p:spPr bwMode="auto">
                <a:xfrm>
                  <a:off x="4807" y="594"/>
                  <a:ext cx="702" cy="438"/>
                </a:xfrm>
                <a:custGeom>
                  <a:avLst/>
                  <a:gdLst>
                    <a:gd name="T0" fmla="*/ 139 w 3095"/>
                    <a:gd name="T1" fmla="*/ 1925 h 1933"/>
                    <a:gd name="T2" fmla="*/ 160 w 3095"/>
                    <a:gd name="T3" fmla="*/ 1718 h 1933"/>
                    <a:gd name="T4" fmla="*/ 147 w 3095"/>
                    <a:gd name="T5" fmla="*/ 1683 h 1933"/>
                    <a:gd name="T6" fmla="*/ 107 w 3095"/>
                    <a:gd name="T7" fmla="*/ 1498 h 1933"/>
                    <a:gd name="T8" fmla="*/ 27 w 3095"/>
                    <a:gd name="T9" fmla="*/ 1478 h 1933"/>
                    <a:gd name="T10" fmla="*/ 0 w 3095"/>
                    <a:gd name="T11" fmla="*/ 1312 h 1933"/>
                    <a:gd name="T12" fmla="*/ 79 w 3095"/>
                    <a:gd name="T13" fmla="*/ 1237 h 1933"/>
                    <a:gd name="T14" fmla="*/ 42 w 3095"/>
                    <a:gd name="T15" fmla="*/ 1134 h 1933"/>
                    <a:gd name="T16" fmla="*/ 14 w 3095"/>
                    <a:gd name="T17" fmla="*/ 1100 h 1933"/>
                    <a:gd name="T18" fmla="*/ 185 w 3095"/>
                    <a:gd name="T19" fmla="*/ 826 h 1933"/>
                    <a:gd name="T20" fmla="*/ 288 w 3095"/>
                    <a:gd name="T21" fmla="*/ 660 h 1933"/>
                    <a:gd name="T22" fmla="*/ 277 w 3095"/>
                    <a:gd name="T23" fmla="*/ 481 h 1933"/>
                    <a:gd name="T24" fmla="*/ 160 w 3095"/>
                    <a:gd name="T25" fmla="*/ 295 h 1933"/>
                    <a:gd name="T26" fmla="*/ 133 w 3095"/>
                    <a:gd name="T27" fmla="*/ 221 h 1933"/>
                    <a:gd name="T28" fmla="*/ 172 w 3095"/>
                    <a:gd name="T29" fmla="*/ 247 h 1933"/>
                    <a:gd name="T30" fmla="*/ 317 w 3095"/>
                    <a:gd name="T31" fmla="*/ 239 h 1933"/>
                    <a:gd name="T32" fmla="*/ 422 w 3095"/>
                    <a:gd name="T33" fmla="*/ 75 h 1933"/>
                    <a:gd name="T34" fmla="*/ 539 w 3095"/>
                    <a:gd name="T35" fmla="*/ 0 h 1933"/>
                    <a:gd name="T36" fmla="*/ 580 w 3095"/>
                    <a:gd name="T37" fmla="*/ 13 h 1933"/>
                    <a:gd name="T38" fmla="*/ 605 w 3095"/>
                    <a:gd name="T39" fmla="*/ 61 h 1933"/>
                    <a:gd name="T40" fmla="*/ 645 w 3095"/>
                    <a:gd name="T41" fmla="*/ 34 h 1933"/>
                    <a:gd name="T42" fmla="*/ 724 w 3095"/>
                    <a:gd name="T43" fmla="*/ 55 h 1933"/>
                    <a:gd name="T44" fmla="*/ 763 w 3095"/>
                    <a:gd name="T45" fmla="*/ 61 h 1933"/>
                    <a:gd name="T46" fmla="*/ 926 w 3095"/>
                    <a:gd name="T47" fmla="*/ 96 h 1933"/>
                    <a:gd name="T48" fmla="*/ 1019 w 3095"/>
                    <a:gd name="T49" fmla="*/ 165 h 1933"/>
                    <a:gd name="T50" fmla="*/ 1098 w 3095"/>
                    <a:gd name="T51" fmla="*/ 117 h 1933"/>
                    <a:gd name="T52" fmla="*/ 1136 w 3095"/>
                    <a:gd name="T53" fmla="*/ 96 h 1933"/>
                    <a:gd name="T54" fmla="*/ 1282 w 3095"/>
                    <a:gd name="T55" fmla="*/ 96 h 1933"/>
                    <a:gd name="T56" fmla="*/ 1387 w 3095"/>
                    <a:gd name="T57" fmla="*/ 221 h 1933"/>
                    <a:gd name="T58" fmla="*/ 1518 w 3095"/>
                    <a:gd name="T59" fmla="*/ 405 h 1933"/>
                    <a:gd name="T60" fmla="*/ 1610 w 3095"/>
                    <a:gd name="T61" fmla="*/ 481 h 1933"/>
                    <a:gd name="T62" fmla="*/ 1689 w 3095"/>
                    <a:gd name="T63" fmla="*/ 468 h 1933"/>
                    <a:gd name="T64" fmla="*/ 1773 w 3095"/>
                    <a:gd name="T65" fmla="*/ 446 h 1933"/>
                    <a:gd name="T66" fmla="*/ 1906 w 3095"/>
                    <a:gd name="T67" fmla="*/ 488 h 1933"/>
                    <a:gd name="T68" fmla="*/ 1971 w 3095"/>
                    <a:gd name="T69" fmla="*/ 556 h 1933"/>
                    <a:gd name="T70" fmla="*/ 2023 w 3095"/>
                    <a:gd name="T71" fmla="*/ 618 h 1933"/>
                    <a:gd name="T72" fmla="*/ 2088 w 3095"/>
                    <a:gd name="T73" fmla="*/ 763 h 1933"/>
                    <a:gd name="T74" fmla="*/ 2116 w 3095"/>
                    <a:gd name="T75" fmla="*/ 826 h 1933"/>
                    <a:gd name="T76" fmla="*/ 2128 w 3095"/>
                    <a:gd name="T77" fmla="*/ 859 h 1933"/>
                    <a:gd name="T78" fmla="*/ 2037 w 3095"/>
                    <a:gd name="T79" fmla="*/ 976 h 1933"/>
                    <a:gd name="T80" fmla="*/ 2116 w 3095"/>
                    <a:gd name="T81" fmla="*/ 969 h 1933"/>
                    <a:gd name="T82" fmla="*/ 2248 w 3095"/>
                    <a:gd name="T83" fmla="*/ 1065 h 1933"/>
                    <a:gd name="T84" fmla="*/ 2392 w 3095"/>
                    <a:gd name="T85" fmla="*/ 1078 h 1933"/>
                    <a:gd name="T86" fmla="*/ 2495 w 3095"/>
                    <a:gd name="T87" fmla="*/ 1155 h 1933"/>
                    <a:gd name="T88" fmla="*/ 2508 w 3095"/>
                    <a:gd name="T89" fmla="*/ 1182 h 1933"/>
                    <a:gd name="T90" fmla="*/ 2508 w 3095"/>
                    <a:gd name="T91" fmla="*/ 1210 h 1933"/>
                    <a:gd name="T92" fmla="*/ 2588 w 3095"/>
                    <a:gd name="T93" fmla="*/ 1182 h 1933"/>
                    <a:gd name="T94" fmla="*/ 2628 w 3095"/>
                    <a:gd name="T95" fmla="*/ 1175 h 1933"/>
                    <a:gd name="T96" fmla="*/ 2883 w 3095"/>
                    <a:gd name="T97" fmla="*/ 1271 h 1933"/>
                    <a:gd name="T98" fmla="*/ 2937 w 3095"/>
                    <a:gd name="T99" fmla="*/ 1368 h 1933"/>
                    <a:gd name="T100" fmla="*/ 3054 w 3095"/>
                    <a:gd name="T101" fmla="*/ 1381 h 1933"/>
                    <a:gd name="T102" fmla="*/ 3094 w 3095"/>
                    <a:gd name="T103" fmla="*/ 1478 h 1933"/>
                    <a:gd name="T104" fmla="*/ 2963 w 3095"/>
                    <a:gd name="T105" fmla="*/ 1773 h 1933"/>
                    <a:gd name="T106" fmla="*/ 2857 w 3095"/>
                    <a:gd name="T107" fmla="*/ 1932 h 1933"/>
                    <a:gd name="T108" fmla="*/ 139 w 3095"/>
                    <a:gd name="T109" fmla="*/ 1925 h 1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095" h="1933">
                      <a:moveTo>
                        <a:pt x="139" y="1925"/>
                      </a:moveTo>
                      <a:cubicBezTo>
                        <a:pt x="212" y="1932"/>
                        <a:pt x="166" y="1739"/>
                        <a:pt x="160" y="1718"/>
                      </a:cubicBezTo>
                      <a:cubicBezTo>
                        <a:pt x="153" y="1705"/>
                        <a:pt x="147" y="1683"/>
                        <a:pt x="147" y="1683"/>
                      </a:cubicBezTo>
                      <a:cubicBezTo>
                        <a:pt x="139" y="1670"/>
                        <a:pt x="133" y="1519"/>
                        <a:pt x="107" y="1498"/>
                      </a:cubicBezTo>
                      <a:cubicBezTo>
                        <a:pt x="87" y="1485"/>
                        <a:pt x="27" y="1478"/>
                        <a:pt x="27" y="1478"/>
                      </a:cubicBezTo>
                      <a:cubicBezTo>
                        <a:pt x="0" y="1424"/>
                        <a:pt x="21" y="1375"/>
                        <a:pt x="0" y="1312"/>
                      </a:cubicBezTo>
                      <a:cubicBezTo>
                        <a:pt x="14" y="1271"/>
                        <a:pt x="47" y="1278"/>
                        <a:pt x="79" y="1237"/>
                      </a:cubicBezTo>
                      <a:cubicBezTo>
                        <a:pt x="93" y="1182"/>
                        <a:pt x="93" y="1161"/>
                        <a:pt x="42" y="1134"/>
                      </a:cubicBezTo>
                      <a:cubicBezTo>
                        <a:pt x="27" y="1120"/>
                        <a:pt x="14" y="1113"/>
                        <a:pt x="14" y="1100"/>
                      </a:cubicBezTo>
                      <a:cubicBezTo>
                        <a:pt x="14" y="1031"/>
                        <a:pt x="107" y="844"/>
                        <a:pt x="185" y="826"/>
                      </a:cubicBezTo>
                      <a:cubicBezTo>
                        <a:pt x="212" y="763"/>
                        <a:pt x="264" y="720"/>
                        <a:pt x="288" y="660"/>
                      </a:cubicBezTo>
                      <a:cubicBezTo>
                        <a:pt x="259" y="570"/>
                        <a:pt x="251" y="585"/>
                        <a:pt x="277" y="481"/>
                      </a:cubicBezTo>
                      <a:cubicBezTo>
                        <a:pt x="251" y="412"/>
                        <a:pt x="223" y="330"/>
                        <a:pt x="160" y="295"/>
                      </a:cubicBezTo>
                      <a:cubicBezTo>
                        <a:pt x="120" y="247"/>
                        <a:pt x="68" y="254"/>
                        <a:pt x="133" y="221"/>
                      </a:cubicBezTo>
                      <a:cubicBezTo>
                        <a:pt x="180" y="234"/>
                        <a:pt x="172" y="221"/>
                        <a:pt x="172" y="247"/>
                      </a:cubicBezTo>
                      <a:cubicBezTo>
                        <a:pt x="223" y="281"/>
                        <a:pt x="259" y="268"/>
                        <a:pt x="317" y="239"/>
                      </a:cubicBezTo>
                      <a:cubicBezTo>
                        <a:pt x="297" y="151"/>
                        <a:pt x="317" y="96"/>
                        <a:pt x="422" y="75"/>
                      </a:cubicBezTo>
                      <a:cubicBezTo>
                        <a:pt x="470" y="55"/>
                        <a:pt x="494" y="20"/>
                        <a:pt x="539" y="0"/>
                      </a:cubicBezTo>
                      <a:cubicBezTo>
                        <a:pt x="552" y="5"/>
                        <a:pt x="580" y="0"/>
                        <a:pt x="580" y="13"/>
                      </a:cubicBezTo>
                      <a:cubicBezTo>
                        <a:pt x="592" y="82"/>
                        <a:pt x="494" y="89"/>
                        <a:pt x="605" y="61"/>
                      </a:cubicBezTo>
                      <a:cubicBezTo>
                        <a:pt x="619" y="55"/>
                        <a:pt x="632" y="34"/>
                        <a:pt x="645" y="34"/>
                      </a:cubicBezTo>
                      <a:cubicBezTo>
                        <a:pt x="671" y="27"/>
                        <a:pt x="697" y="48"/>
                        <a:pt x="724" y="55"/>
                      </a:cubicBezTo>
                      <a:cubicBezTo>
                        <a:pt x="736" y="55"/>
                        <a:pt x="763" y="61"/>
                        <a:pt x="763" y="61"/>
                      </a:cubicBezTo>
                      <a:cubicBezTo>
                        <a:pt x="802" y="109"/>
                        <a:pt x="847" y="89"/>
                        <a:pt x="926" y="96"/>
                      </a:cubicBezTo>
                      <a:cubicBezTo>
                        <a:pt x="939" y="144"/>
                        <a:pt x="967" y="151"/>
                        <a:pt x="1019" y="165"/>
                      </a:cubicBezTo>
                      <a:cubicBezTo>
                        <a:pt x="1046" y="151"/>
                        <a:pt x="1071" y="137"/>
                        <a:pt x="1098" y="117"/>
                      </a:cubicBezTo>
                      <a:cubicBezTo>
                        <a:pt x="1111" y="109"/>
                        <a:pt x="1136" y="96"/>
                        <a:pt x="1136" y="96"/>
                      </a:cubicBezTo>
                      <a:cubicBezTo>
                        <a:pt x="1282" y="178"/>
                        <a:pt x="1149" y="137"/>
                        <a:pt x="1282" y="96"/>
                      </a:cubicBezTo>
                      <a:cubicBezTo>
                        <a:pt x="1359" y="117"/>
                        <a:pt x="1321" y="178"/>
                        <a:pt x="1387" y="221"/>
                      </a:cubicBezTo>
                      <a:cubicBezTo>
                        <a:pt x="1406" y="261"/>
                        <a:pt x="1471" y="378"/>
                        <a:pt x="1518" y="405"/>
                      </a:cubicBezTo>
                      <a:cubicBezTo>
                        <a:pt x="1583" y="481"/>
                        <a:pt x="1544" y="460"/>
                        <a:pt x="1610" y="481"/>
                      </a:cubicBezTo>
                      <a:cubicBezTo>
                        <a:pt x="1635" y="473"/>
                        <a:pt x="1661" y="473"/>
                        <a:pt x="1689" y="468"/>
                      </a:cubicBezTo>
                      <a:cubicBezTo>
                        <a:pt x="1717" y="463"/>
                        <a:pt x="1773" y="446"/>
                        <a:pt x="1773" y="446"/>
                      </a:cubicBezTo>
                      <a:cubicBezTo>
                        <a:pt x="1828" y="453"/>
                        <a:pt x="1858" y="460"/>
                        <a:pt x="1906" y="488"/>
                      </a:cubicBezTo>
                      <a:cubicBezTo>
                        <a:pt x="1997" y="605"/>
                        <a:pt x="1853" y="426"/>
                        <a:pt x="1971" y="556"/>
                      </a:cubicBezTo>
                      <a:cubicBezTo>
                        <a:pt x="1983" y="577"/>
                        <a:pt x="2023" y="618"/>
                        <a:pt x="2023" y="618"/>
                      </a:cubicBezTo>
                      <a:cubicBezTo>
                        <a:pt x="2043" y="673"/>
                        <a:pt x="2069" y="707"/>
                        <a:pt x="2088" y="763"/>
                      </a:cubicBezTo>
                      <a:cubicBezTo>
                        <a:pt x="2095" y="783"/>
                        <a:pt x="2109" y="804"/>
                        <a:pt x="2116" y="826"/>
                      </a:cubicBezTo>
                      <a:cubicBezTo>
                        <a:pt x="2122" y="839"/>
                        <a:pt x="2128" y="859"/>
                        <a:pt x="2128" y="859"/>
                      </a:cubicBezTo>
                      <a:cubicBezTo>
                        <a:pt x="2109" y="907"/>
                        <a:pt x="2056" y="921"/>
                        <a:pt x="2037" y="976"/>
                      </a:cubicBezTo>
                      <a:cubicBezTo>
                        <a:pt x="2056" y="1038"/>
                        <a:pt x="2083" y="1003"/>
                        <a:pt x="2116" y="969"/>
                      </a:cubicBezTo>
                      <a:cubicBezTo>
                        <a:pt x="2239" y="983"/>
                        <a:pt x="2228" y="976"/>
                        <a:pt x="2248" y="1065"/>
                      </a:cubicBezTo>
                      <a:cubicBezTo>
                        <a:pt x="2306" y="1031"/>
                        <a:pt x="2332" y="1045"/>
                        <a:pt x="2392" y="1078"/>
                      </a:cubicBezTo>
                      <a:cubicBezTo>
                        <a:pt x="2425" y="1113"/>
                        <a:pt x="2444" y="1141"/>
                        <a:pt x="2495" y="1155"/>
                      </a:cubicBezTo>
                      <a:cubicBezTo>
                        <a:pt x="2503" y="1161"/>
                        <a:pt x="2516" y="1175"/>
                        <a:pt x="2508" y="1182"/>
                      </a:cubicBezTo>
                      <a:cubicBezTo>
                        <a:pt x="2495" y="1210"/>
                        <a:pt x="2418" y="1182"/>
                        <a:pt x="2508" y="1210"/>
                      </a:cubicBezTo>
                      <a:cubicBezTo>
                        <a:pt x="2536" y="1203"/>
                        <a:pt x="2563" y="1190"/>
                        <a:pt x="2588" y="1182"/>
                      </a:cubicBezTo>
                      <a:cubicBezTo>
                        <a:pt x="2601" y="1182"/>
                        <a:pt x="2628" y="1175"/>
                        <a:pt x="2628" y="1175"/>
                      </a:cubicBezTo>
                      <a:cubicBezTo>
                        <a:pt x="2713" y="1216"/>
                        <a:pt x="2805" y="1230"/>
                        <a:pt x="2883" y="1271"/>
                      </a:cubicBezTo>
                      <a:cubicBezTo>
                        <a:pt x="2896" y="1307"/>
                        <a:pt x="2922" y="1333"/>
                        <a:pt x="2937" y="1368"/>
                      </a:cubicBezTo>
                      <a:cubicBezTo>
                        <a:pt x="2975" y="1361"/>
                        <a:pt x="3020" y="1340"/>
                        <a:pt x="3054" y="1381"/>
                      </a:cubicBezTo>
                      <a:cubicBezTo>
                        <a:pt x="3075" y="1409"/>
                        <a:pt x="3094" y="1478"/>
                        <a:pt x="3094" y="1478"/>
                      </a:cubicBezTo>
                      <a:cubicBezTo>
                        <a:pt x="3075" y="1588"/>
                        <a:pt x="3080" y="1705"/>
                        <a:pt x="2963" y="1773"/>
                      </a:cubicBezTo>
                      <a:cubicBezTo>
                        <a:pt x="2937" y="1800"/>
                        <a:pt x="2870" y="1890"/>
                        <a:pt x="2857" y="1932"/>
                      </a:cubicBezTo>
                      <a:lnTo>
                        <a:pt x="139" y="1925"/>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78" name="Freeform 30">
                  <a:extLst>
                    <a:ext uri="{FF2B5EF4-FFF2-40B4-BE49-F238E27FC236}">
                      <a16:creationId xmlns:a16="http://schemas.microsoft.com/office/drawing/2014/main" id="{6A4A7A4C-472D-4FE9-8A1F-B94F95F0CC79}"/>
                    </a:ext>
                  </a:extLst>
                </p:cNvPr>
                <p:cNvSpPr>
                  <a:spLocks noChangeArrowheads="1"/>
                </p:cNvSpPr>
                <p:nvPr/>
              </p:nvSpPr>
              <p:spPr bwMode="auto">
                <a:xfrm>
                  <a:off x="3869" y="-10"/>
                  <a:ext cx="985" cy="692"/>
                </a:xfrm>
                <a:custGeom>
                  <a:avLst/>
                  <a:gdLst>
                    <a:gd name="T0" fmla="*/ 1792 w 4342"/>
                    <a:gd name="T1" fmla="*/ 21 h 3053"/>
                    <a:gd name="T2" fmla="*/ 2217 w 4342"/>
                    <a:gd name="T3" fmla="*/ 122 h 3053"/>
                    <a:gd name="T4" fmla="*/ 2428 w 4342"/>
                    <a:gd name="T5" fmla="*/ 138 h 3053"/>
                    <a:gd name="T6" fmla="*/ 2552 w 4342"/>
                    <a:gd name="T7" fmla="*/ 470 h 3053"/>
                    <a:gd name="T8" fmla="*/ 2585 w 4342"/>
                    <a:gd name="T9" fmla="*/ 325 h 3053"/>
                    <a:gd name="T10" fmla="*/ 2673 w 4342"/>
                    <a:gd name="T11" fmla="*/ 253 h 3053"/>
                    <a:gd name="T12" fmla="*/ 2833 w 4342"/>
                    <a:gd name="T13" fmla="*/ 455 h 3053"/>
                    <a:gd name="T14" fmla="*/ 3009 w 4342"/>
                    <a:gd name="T15" fmla="*/ 354 h 3053"/>
                    <a:gd name="T16" fmla="*/ 3115 w 4342"/>
                    <a:gd name="T17" fmla="*/ 311 h 3053"/>
                    <a:gd name="T18" fmla="*/ 3362 w 4342"/>
                    <a:gd name="T19" fmla="*/ 8 h 3053"/>
                    <a:gd name="T20" fmla="*/ 3522 w 4342"/>
                    <a:gd name="T21" fmla="*/ 253 h 3053"/>
                    <a:gd name="T22" fmla="*/ 3522 w 4342"/>
                    <a:gd name="T23" fmla="*/ 470 h 3053"/>
                    <a:gd name="T24" fmla="*/ 3487 w 4342"/>
                    <a:gd name="T25" fmla="*/ 571 h 3053"/>
                    <a:gd name="T26" fmla="*/ 3380 w 4342"/>
                    <a:gd name="T27" fmla="*/ 587 h 3053"/>
                    <a:gd name="T28" fmla="*/ 3362 w 4342"/>
                    <a:gd name="T29" fmla="*/ 672 h 3053"/>
                    <a:gd name="T30" fmla="*/ 3539 w 4342"/>
                    <a:gd name="T31" fmla="*/ 817 h 3053"/>
                    <a:gd name="T32" fmla="*/ 3468 w 4342"/>
                    <a:gd name="T33" fmla="*/ 1164 h 3053"/>
                    <a:gd name="T34" fmla="*/ 3662 w 4342"/>
                    <a:gd name="T35" fmla="*/ 1496 h 3053"/>
                    <a:gd name="T36" fmla="*/ 3768 w 4342"/>
                    <a:gd name="T37" fmla="*/ 1626 h 3053"/>
                    <a:gd name="T38" fmla="*/ 3662 w 4342"/>
                    <a:gd name="T39" fmla="*/ 1626 h 3053"/>
                    <a:gd name="T40" fmla="*/ 3292 w 4342"/>
                    <a:gd name="T41" fmla="*/ 1366 h 3053"/>
                    <a:gd name="T42" fmla="*/ 2992 w 4342"/>
                    <a:gd name="T43" fmla="*/ 1454 h 3053"/>
                    <a:gd name="T44" fmla="*/ 2604 w 4342"/>
                    <a:gd name="T45" fmla="*/ 1598 h 3053"/>
                    <a:gd name="T46" fmla="*/ 2833 w 4342"/>
                    <a:gd name="T47" fmla="*/ 2090 h 3053"/>
                    <a:gd name="T48" fmla="*/ 3132 w 4342"/>
                    <a:gd name="T49" fmla="*/ 2205 h 3053"/>
                    <a:gd name="T50" fmla="*/ 3255 w 4342"/>
                    <a:gd name="T51" fmla="*/ 1989 h 3053"/>
                    <a:gd name="T52" fmla="*/ 3416 w 4342"/>
                    <a:gd name="T53" fmla="*/ 2061 h 3053"/>
                    <a:gd name="T54" fmla="*/ 3380 w 4342"/>
                    <a:gd name="T55" fmla="*/ 2278 h 3053"/>
                    <a:gd name="T56" fmla="*/ 3539 w 4342"/>
                    <a:gd name="T57" fmla="*/ 2421 h 3053"/>
                    <a:gd name="T58" fmla="*/ 3697 w 4342"/>
                    <a:gd name="T59" fmla="*/ 2378 h 3053"/>
                    <a:gd name="T60" fmla="*/ 4067 w 4342"/>
                    <a:gd name="T61" fmla="*/ 2913 h 3053"/>
                    <a:gd name="T62" fmla="*/ 4156 w 4342"/>
                    <a:gd name="T63" fmla="*/ 2985 h 3053"/>
                    <a:gd name="T64" fmla="*/ 3856 w 4342"/>
                    <a:gd name="T65" fmla="*/ 2927 h 3053"/>
                    <a:gd name="T66" fmla="*/ 3662 w 4342"/>
                    <a:gd name="T67" fmla="*/ 2740 h 3053"/>
                    <a:gd name="T68" fmla="*/ 3433 w 4342"/>
                    <a:gd name="T69" fmla="*/ 2566 h 3053"/>
                    <a:gd name="T70" fmla="*/ 3098 w 4342"/>
                    <a:gd name="T71" fmla="*/ 2392 h 3053"/>
                    <a:gd name="T72" fmla="*/ 2709 w 4342"/>
                    <a:gd name="T73" fmla="*/ 2334 h 3053"/>
                    <a:gd name="T74" fmla="*/ 2234 w 4342"/>
                    <a:gd name="T75" fmla="*/ 2148 h 3053"/>
                    <a:gd name="T76" fmla="*/ 2040 w 4342"/>
                    <a:gd name="T77" fmla="*/ 1830 h 3053"/>
                    <a:gd name="T78" fmla="*/ 1898 w 4342"/>
                    <a:gd name="T79" fmla="*/ 1671 h 3053"/>
                    <a:gd name="T80" fmla="*/ 1687 w 4342"/>
                    <a:gd name="T81" fmla="*/ 1556 h 3053"/>
                    <a:gd name="T82" fmla="*/ 1509 w 4342"/>
                    <a:gd name="T83" fmla="*/ 1338 h 3053"/>
                    <a:gd name="T84" fmla="*/ 1564 w 4342"/>
                    <a:gd name="T85" fmla="*/ 1496 h 3053"/>
                    <a:gd name="T86" fmla="*/ 1845 w 4342"/>
                    <a:gd name="T87" fmla="*/ 1786 h 3053"/>
                    <a:gd name="T88" fmla="*/ 1863 w 4342"/>
                    <a:gd name="T89" fmla="*/ 1902 h 3053"/>
                    <a:gd name="T90" fmla="*/ 1740 w 4342"/>
                    <a:gd name="T91" fmla="*/ 1801 h 3053"/>
                    <a:gd name="T92" fmla="*/ 1564 w 4342"/>
                    <a:gd name="T93" fmla="*/ 1686 h 3053"/>
                    <a:gd name="T94" fmla="*/ 1386 w 4342"/>
                    <a:gd name="T95" fmla="*/ 1454 h 3053"/>
                    <a:gd name="T96" fmla="*/ 1173 w 4342"/>
                    <a:gd name="T97" fmla="*/ 1251 h 3053"/>
                    <a:gd name="T98" fmla="*/ 927 w 4342"/>
                    <a:gd name="T99" fmla="*/ 1135 h 3053"/>
                    <a:gd name="T100" fmla="*/ 682 w 4342"/>
                    <a:gd name="T101" fmla="*/ 860 h 3053"/>
                    <a:gd name="T102" fmla="*/ 294 w 4342"/>
                    <a:gd name="T103" fmla="*/ 238 h 3053"/>
                    <a:gd name="T104" fmla="*/ 151 w 4342"/>
                    <a:gd name="T105" fmla="*/ 138 h 3053"/>
                    <a:gd name="T106" fmla="*/ 204 w 4342"/>
                    <a:gd name="T107" fmla="*/ 78 h 3053"/>
                    <a:gd name="T108" fmla="*/ 450 w 4342"/>
                    <a:gd name="T109" fmla="*/ 253 h 3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42" h="3053">
                      <a:moveTo>
                        <a:pt x="363" y="138"/>
                      </a:moveTo>
                      <a:lnTo>
                        <a:pt x="1792" y="21"/>
                      </a:lnTo>
                      <a:cubicBezTo>
                        <a:pt x="2194" y="78"/>
                        <a:pt x="2053" y="0"/>
                        <a:pt x="2092" y="195"/>
                      </a:cubicBezTo>
                      <a:cubicBezTo>
                        <a:pt x="2172" y="173"/>
                        <a:pt x="2136" y="143"/>
                        <a:pt x="2217" y="122"/>
                      </a:cubicBezTo>
                      <a:cubicBezTo>
                        <a:pt x="2252" y="133"/>
                        <a:pt x="2282" y="166"/>
                        <a:pt x="2321" y="166"/>
                      </a:cubicBezTo>
                      <a:cubicBezTo>
                        <a:pt x="2360" y="166"/>
                        <a:pt x="2428" y="138"/>
                        <a:pt x="2428" y="138"/>
                      </a:cubicBezTo>
                      <a:cubicBezTo>
                        <a:pt x="2455" y="198"/>
                        <a:pt x="2435" y="217"/>
                        <a:pt x="2393" y="268"/>
                      </a:cubicBezTo>
                      <a:cubicBezTo>
                        <a:pt x="2448" y="412"/>
                        <a:pt x="2428" y="368"/>
                        <a:pt x="2552" y="470"/>
                      </a:cubicBezTo>
                      <a:cubicBezTo>
                        <a:pt x="2577" y="535"/>
                        <a:pt x="2604" y="535"/>
                        <a:pt x="2673" y="499"/>
                      </a:cubicBezTo>
                      <a:cubicBezTo>
                        <a:pt x="2648" y="431"/>
                        <a:pt x="2621" y="387"/>
                        <a:pt x="2585" y="325"/>
                      </a:cubicBezTo>
                      <a:cubicBezTo>
                        <a:pt x="2573" y="296"/>
                        <a:pt x="2552" y="238"/>
                        <a:pt x="2552" y="238"/>
                      </a:cubicBezTo>
                      <a:cubicBezTo>
                        <a:pt x="2581" y="159"/>
                        <a:pt x="2635" y="203"/>
                        <a:pt x="2673" y="253"/>
                      </a:cubicBezTo>
                      <a:cubicBezTo>
                        <a:pt x="2688" y="311"/>
                        <a:pt x="2683" y="423"/>
                        <a:pt x="2764" y="325"/>
                      </a:cubicBezTo>
                      <a:cubicBezTo>
                        <a:pt x="2860" y="350"/>
                        <a:pt x="2851" y="376"/>
                        <a:pt x="2833" y="455"/>
                      </a:cubicBezTo>
                      <a:cubicBezTo>
                        <a:pt x="2868" y="542"/>
                        <a:pt x="2935" y="510"/>
                        <a:pt x="3009" y="470"/>
                      </a:cubicBezTo>
                      <a:cubicBezTo>
                        <a:pt x="3040" y="390"/>
                        <a:pt x="2970" y="448"/>
                        <a:pt x="3009" y="354"/>
                      </a:cubicBezTo>
                      <a:cubicBezTo>
                        <a:pt x="3015" y="340"/>
                        <a:pt x="3044" y="347"/>
                        <a:pt x="3063" y="340"/>
                      </a:cubicBezTo>
                      <a:cubicBezTo>
                        <a:pt x="3082" y="333"/>
                        <a:pt x="3098" y="321"/>
                        <a:pt x="3115" y="311"/>
                      </a:cubicBezTo>
                      <a:cubicBezTo>
                        <a:pt x="3164" y="195"/>
                        <a:pt x="3036" y="195"/>
                        <a:pt x="3275" y="166"/>
                      </a:cubicBezTo>
                      <a:cubicBezTo>
                        <a:pt x="3301" y="97"/>
                        <a:pt x="3271" y="32"/>
                        <a:pt x="3362" y="8"/>
                      </a:cubicBezTo>
                      <a:cubicBezTo>
                        <a:pt x="3477" y="39"/>
                        <a:pt x="3429" y="138"/>
                        <a:pt x="3539" y="166"/>
                      </a:cubicBezTo>
                      <a:cubicBezTo>
                        <a:pt x="3667" y="130"/>
                        <a:pt x="3552" y="227"/>
                        <a:pt x="3522" y="253"/>
                      </a:cubicBezTo>
                      <a:cubicBezTo>
                        <a:pt x="3481" y="347"/>
                        <a:pt x="3472" y="347"/>
                        <a:pt x="3539" y="426"/>
                      </a:cubicBezTo>
                      <a:cubicBezTo>
                        <a:pt x="3534" y="441"/>
                        <a:pt x="3534" y="459"/>
                        <a:pt x="3522" y="470"/>
                      </a:cubicBezTo>
                      <a:cubicBezTo>
                        <a:pt x="3510" y="481"/>
                        <a:pt x="3458" y="466"/>
                        <a:pt x="3452" y="484"/>
                      </a:cubicBezTo>
                      <a:cubicBezTo>
                        <a:pt x="3443" y="513"/>
                        <a:pt x="3487" y="571"/>
                        <a:pt x="3487" y="571"/>
                      </a:cubicBezTo>
                      <a:cubicBezTo>
                        <a:pt x="3468" y="582"/>
                        <a:pt x="3455" y="596"/>
                        <a:pt x="3433" y="600"/>
                      </a:cubicBezTo>
                      <a:cubicBezTo>
                        <a:pt x="3411" y="604"/>
                        <a:pt x="3393" y="575"/>
                        <a:pt x="3380" y="587"/>
                      </a:cubicBezTo>
                      <a:cubicBezTo>
                        <a:pt x="3345" y="614"/>
                        <a:pt x="3503" y="657"/>
                        <a:pt x="3503" y="657"/>
                      </a:cubicBezTo>
                      <a:cubicBezTo>
                        <a:pt x="3549" y="763"/>
                        <a:pt x="3420" y="687"/>
                        <a:pt x="3362" y="672"/>
                      </a:cubicBezTo>
                      <a:cubicBezTo>
                        <a:pt x="3384" y="701"/>
                        <a:pt x="3410" y="730"/>
                        <a:pt x="3433" y="759"/>
                      </a:cubicBezTo>
                      <a:cubicBezTo>
                        <a:pt x="3456" y="788"/>
                        <a:pt x="3539" y="817"/>
                        <a:pt x="3539" y="817"/>
                      </a:cubicBezTo>
                      <a:cubicBezTo>
                        <a:pt x="3587" y="875"/>
                        <a:pt x="3549" y="886"/>
                        <a:pt x="3574" y="947"/>
                      </a:cubicBezTo>
                      <a:cubicBezTo>
                        <a:pt x="3543" y="1020"/>
                        <a:pt x="3501" y="1088"/>
                        <a:pt x="3468" y="1164"/>
                      </a:cubicBezTo>
                      <a:cubicBezTo>
                        <a:pt x="3455" y="1193"/>
                        <a:pt x="3433" y="1251"/>
                        <a:pt x="3433" y="1251"/>
                      </a:cubicBezTo>
                      <a:cubicBezTo>
                        <a:pt x="3465" y="1323"/>
                        <a:pt x="3605" y="1426"/>
                        <a:pt x="3662" y="1496"/>
                      </a:cubicBezTo>
                      <a:cubicBezTo>
                        <a:pt x="3683" y="1526"/>
                        <a:pt x="3711" y="1556"/>
                        <a:pt x="3732" y="1584"/>
                      </a:cubicBezTo>
                      <a:cubicBezTo>
                        <a:pt x="3744" y="1598"/>
                        <a:pt x="3768" y="1626"/>
                        <a:pt x="3768" y="1626"/>
                      </a:cubicBezTo>
                      <a:cubicBezTo>
                        <a:pt x="3764" y="1652"/>
                        <a:pt x="3773" y="1686"/>
                        <a:pt x="3750" y="1700"/>
                      </a:cubicBezTo>
                      <a:cubicBezTo>
                        <a:pt x="3727" y="1714"/>
                        <a:pt x="3667" y="1631"/>
                        <a:pt x="3662" y="1626"/>
                      </a:cubicBezTo>
                      <a:cubicBezTo>
                        <a:pt x="3578" y="1559"/>
                        <a:pt x="3481" y="1522"/>
                        <a:pt x="3416" y="1439"/>
                      </a:cubicBezTo>
                      <a:cubicBezTo>
                        <a:pt x="3393" y="1370"/>
                        <a:pt x="3380" y="1342"/>
                        <a:pt x="3292" y="1366"/>
                      </a:cubicBezTo>
                      <a:cubicBezTo>
                        <a:pt x="3164" y="1331"/>
                        <a:pt x="3220" y="1331"/>
                        <a:pt x="3115" y="1352"/>
                      </a:cubicBezTo>
                      <a:cubicBezTo>
                        <a:pt x="3036" y="1454"/>
                        <a:pt x="3084" y="1428"/>
                        <a:pt x="2992" y="1454"/>
                      </a:cubicBezTo>
                      <a:cubicBezTo>
                        <a:pt x="2885" y="1396"/>
                        <a:pt x="2868" y="1410"/>
                        <a:pt x="2728" y="1426"/>
                      </a:cubicBezTo>
                      <a:cubicBezTo>
                        <a:pt x="2679" y="1486"/>
                        <a:pt x="2652" y="1540"/>
                        <a:pt x="2604" y="1598"/>
                      </a:cubicBezTo>
                      <a:cubicBezTo>
                        <a:pt x="2648" y="1703"/>
                        <a:pt x="2617" y="1660"/>
                        <a:pt x="2673" y="1729"/>
                      </a:cubicBezTo>
                      <a:cubicBezTo>
                        <a:pt x="2617" y="1873"/>
                        <a:pt x="2745" y="1982"/>
                        <a:pt x="2833" y="2090"/>
                      </a:cubicBezTo>
                      <a:cubicBezTo>
                        <a:pt x="2873" y="2137"/>
                        <a:pt x="2873" y="2174"/>
                        <a:pt x="2940" y="2192"/>
                      </a:cubicBezTo>
                      <a:cubicBezTo>
                        <a:pt x="3002" y="2268"/>
                        <a:pt x="3050" y="2253"/>
                        <a:pt x="3132" y="2205"/>
                      </a:cubicBezTo>
                      <a:cubicBezTo>
                        <a:pt x="3217" y="2228"/>
                        <a:pt x="3217" y="2192"/>
                        <a:pt x="3240" y="2135"/>
                      </a:cubicBezTo>
                      <a:cubicBezTo>
                        <a:pt x="3243" y="2087"/>
                        <a:pt x="3226" y="2032"/>
                        <a:pt x="3255" y="1989"/>
                      </a:cubicBezTo>
                      <a:cubicBezTo>
                        <a:pt x="3275" y="1964"/>
                        <a:pt x="3362" y="1960"/>
                        <a:pt x="3362" y="1960"/>
                      </a:cubicBezTo>
                      <a:cubicBezTo>
                        <a:pt x="3455" y="1979"/>
                        <a:pt x="3468" y="1996"/>
                        <a:pt x="3416" y="2061"/>
                      </a:cubicBezTo>
                      <a:cubicBezTo>
                        <a:pt x="3438" y="2135"/>
                        <a:pt x="3487" y="2188"/>
                        <a:pt x="3397" y="2235"/>
                      </a:cubicBezTo>
                      <a:cubicBezTo>
                        <a:pt x="3393" y="2249"/>
                        <a:pt x="3370" y="2265"/>
                        <a:pt x="3380" y="2278"/>
                      </a:cubicBezTo>
                      <a:cubicBezTo>
                        <a:pt x="3390" y="2291"/>
                        <a:pt x="3420" y="2293"/>
                        <a:pt x="3433" y="2305"/>
                      </a:cubicBezTo>
                      <a:cubicBezTo>
                        <a:pt x="3477" y="2352"/>
                        <a:pt x="3468" y="2385"/>
                        <a:pt x="3539" y="2421"/>
                      </a:cubicBezTo>
                      <a:cubicBezTo>
                        <a:pt x="3574" y="2410"/>
                        <a:pt x="3609" y="2403"/>
                        <a:pt x="3645" y="2392"/>
                      </a:cubicBezTo>
                      <a:cubicBezTo>
                        <a:pt x="3662" y="2389"/>
                        <a:pt x="3697" y="2378"/>
                        <a:pt x="3697" y="2378"/>
                      </a:cubicBezTo>
                      <a:cubicBezTo>
                        <a:pt x="3781" y="2399"/>
                        <a:pt x="3812" y="2457"/>
                        <a:pt x="3839" y="2522"/>
                      </a:cubicBezTo>
                      <a:cubicBezTo>
                        <a:pt x="3790" y="2642"/>
                        <a:pt x="3914" y="2870"/>
                        <a:pt x="4067" y="2913"/>
                      </a:cubicBezTo>
                      <a:cubicBezTo>
                        <a:pt x="4139" y="2896"/>
                        <a:pt x="4153" y="2862"/>
                        <a:pt x="4226" y="2884"/>
                      </a:cubicBezTo>
                      <a:cubicBezTo>
                        <a:pt x="4341" y="3026"/>
                        <a:pt x="4095" y="2833"/>
                        <a:pt x="4156" y="2985"/>
                      </a:cubicBezTo>
                      <a:cubicBezTo>
                        <a:pt x="4130" y="3052"/>
                        <a:pt x="4104" y="3052"/>
                        <a:pt x="4032" y="3014"/>
                      </a:cubicBezTo>
                      <a:cubicBezTo>
                        <a:pt x="3983" y="2953"/>
                        <a:pt x="3928" y="2966"/>
                        <a:pt x="3856" y="2927"/>
                      </a:cubicBezTo>
                      <a:cubicBezTo>
                        <a:pt x="3755" y="2805"/>
                        <a:pt x="3892" y="2949"/>
                        <a:pt x="3768" y="2870"/>
                      </a:cubicBezTo>
                      <a:cubicBezTo>
                        <a:pt x="3720" y="2836"/>
                        <a:pt x="3706" y="2776"/>
                        <a:pt x="3662" y="2740"/>
                      </a:cubicBezTo>
                      <a:cubicBezTo>
                        <a:pt x="3637" y="2671"/>
                        <a:pt x="3605" y="2616"/>
                        <a:pt x="3522" y="2595"/>
                      </a:cubicBezTo>
                      <a:cubicBezTo>
                        <a:pt x="3490" y="2515"/>
                        <a:pt x="3530" y="2573"/>
                        <a:pt x="3433" y="2566"/>
                      </a:cubicBezTo>
                      <a:cubicBezTo>
                        <a:pt x="3384" y="2562"/>
                        <a:pt x="3292" y="2538"/>
                        <a:pt x="3292" y="2538"/>
                      </a:cubicBezTo>
                      <a:cubicBezTo>
                        <a:pt x="3217" y="2497"/>
                        <a:pt x="3178" y="2436"/>
                        <a:pt x="3098" y="2392"/>
                      </a:cubicBezTo>
                      <a:cubicBezTo>
                        <a:pt x="3063" y="2403"/>
                        <a:pt x="3033" y="2432"/>
                        <a:pt x="2992" y="2436"/>
                      </a:cubicBezTo>
                      <a:cubicBezTo>
                        <a:pt x="2898" y="2447"/>
                        <a:pt x="2781" y="2374"/>
                        <a:pt x="2709" y="2334"/>
                      </a:cubicBezTo>
                      <a:cubicBezTo>
                        <a:pt x="2648" y="2302"/>
                        <a:pt x="2560" y="2309"/>
                        <a:pt x="2497" y="2278"/>
                      </a:cubicBezTo>
                      <a:cubicBezTo>
                        <a:pt x="2410" y="2231"/>
                        <a:pt x="2317" y="2195"/>
                        <a:pt x="2234" y="2148"/>
                      </a:cubicBezTo>
                      <a:cubicBezTo>
                        <a:pt x="2265" y="2070"/>
                        <a:pt x="2245" y="1993"/>
                        <a:pt x="2162" y="1945"/>
                      </a:cubicBezTo>
                      <a:cubicBezTo>
                        <a:pt x="2141" y="1888"/>
                        <a:pt x="2100" y="1862"/>
                        <a:pt x="2040" y="1830"/>
                      </a:cubicBezTo>
                      <a:cubicBezTo>
                        <a:pt x="1947" y="1714"/>
                        <a:pt x="2069" y="1855"/>
                        <a:pt x="1950" y="1758"/>
                      </a:cubicBezTo>
                      <a:cubicBezTo>
                        <a:pt x="1924" y="1736"/>
                        <a:pt x="1924" y="1691"/>
                        <a:pt x="1898" y="1671"/>
                      </a:cubicBezTo>
                      <a:cubicBezTo>
                        <a:pt x="1885" y="1660"/>
                        <a:pt x="1863" y="1660"/>
                        <a:pt x="1845" y="1656"/>
                      </a:cubicBezTo>
                      <a:cubicBezTo>
                        <a:pt x="1796" y="1616"/>
                        <a:pt x="1687" y="1556"/>
                        <a:pt x="1687" y="1556"/>
                      </a:cubicBezTo>
                      <a:cubicBezTo>
                        <a:pt x="1637" y="1493"/>
                        <a:pt x="1580" y="1443"/>
                        <a:pt x="1529" y="1381"/>
                      </a:cubicBezTo>
                      <a:cubicBezTo>
                        <a:pt x="1519" y="1366"/>
                        <a:pt x="1523" y="1349"/>
                        <a:pt x="1509" y="1338"/>
                      </a:cubicBezTo>
                      <a:cubicBezTo>
                        <a:pt x="1495" y="1327"/>
                        <a:pt x="1474" y="1327"/>
                        <a:pt x="1457" y="1323"/>
                      </a:cubicBezTo>
                      <a:cubicBezTo>
                        <a:pt x="1422" y="1410"/>
                        <a:pt x="1509" y="1439"/>
                        <a:pt x="1564" y="1496"/>
                      </a:cubicBezTo>
                      <a:cubicBezTo>
                        <a:pt x="1625" y="1561"/>
                        <a:pt x="1642" y="1613"/>
                        <a:pt x="1721" y="1656"/>
                      </a:cubicBezTo>
                      <a:cubicBezTo>
                        <a:pt x="1805" y="1761"/>
                        <a:pt x="1761" y="1717"/>
                        <a:pt x="1845" y="1786"/>
                      </a:cubicBezTo>
                      <a:cubicBezTo>
                        <a:pt x="1867" y="1844"/>
                        <a:pt x="1888" y="1870"/>
                        <a:pt x="1950" y="1902"/>
                      </a:cubicBezTo>
                      <a:cubicBezTo>
                        <a:pt x="1985" y="1989"/>
                        <a:pt x="1907" y="1928"/>
                        <a:pt x="1863" y="1902"/>
                      </a:cubicBezTo>
                      <a:cubicBezTo>
                        <a:pt x="1761" y="1779"/>
                        <a:pt x="1898" y="1924"/>
                        <a:pt x="1775" y="1844"/>
                      </a:cubicBezTo>
                      <a:cubicBezTo>
                        <a:pt x="1757" y="1833"/>
                        <a:pt x="1753" y="1812"/>
                        <a:pt x="1740" y="1801"/>
                      </a:cubicBezTo>
                      <a:cubicBezTo>
                        <a:pt x="1727" y="1790"/>
                        <a:pt x="1705" y="1782"/>
                        <a:pt x="1687" y="1772"/>
                      </a:cubicBezTo>
                      <a:cubicBezTo>
                        <a:pt x="1663" y="1714"/>
                        <a:pt x="1633" y="1703"/>
                        <a:pt x="1564" y="1686"/>
                      </a:cubicBezTo>
                      <a:cubicBezTo>
                        <a:pt x="1519" y="1635"/>
                        <a:pt x="1501" y="1616"/>
                        <a:pt x="1529" y="1556"/>
                      </a:cubicBezTo>
                      <a:cubicBezTo>
                        <a:pt x="1492" y="1512"/>
                        <a:pt x="1386" y="1454"/>
                        <a:pt x="1386" y="1454"/>
                      </a:cubicBezTo>
                      <a:cubicBezTo>
                        <a:pt x="1351" y="1410"/>
                        <a:pt x="1316" y="1366"/>
                        <a:pt x="1281" y="1323"/>
                      </a:cubicBezTo>
                      <a:cubicBezTo>
                        <a:pt x="1255" y="1291"/>
                        <a:pt x="1207" y="1280"/>
                        <a:pt x="1173" y="1251"/>
                      </a:cubicBezTo>
                      <a:cubicBezTo>
                        <a:pt x="1161" y="1236"/>
                        <a:pt x="1157" y="1219"/>
                        <a:pt x="1139" y="1208"/>
                      </a:cubicBezTo>
                      <a:cubicBezTo>
                        <a:pt x="1074" y="1171"/>
                        <a:pt x="995" y="1171"/>
                        <a:pt x="927" y="1135"/>
                      </a:cubicBezTo>
                      <a:cubicBezTo>
                        <a:pt x="888" y="1085"/>
                        <a:pt x="857" y="1052"/>
                        <a:pt x="786" y="1034"/>
                      </a:cubicBezTo>
                      <a:cubicBezTo>
                        <a:pt x="707" y="940"/>
                        <a:pt x="848" y="893"/>
                        <a:pt x="682" y="860"/>
                      </a:cubicBezTo>
                      <a:cubicBezTo>
                        <a:pt x="490" y="756"/>
                        <a:pt x="469" y="538"/>
                        <a:pt x="398" y="368"/>
                      </a:cubicBezTo>
                      <a:cubicBezTo>
                        <a:pt x="381" y="325"/>
                        <a:pt x="337" y="264"/>
                        <a:pt x="294" y="238"/>
                      </a:cubicBezTo>
                      <a:cubicBezTo>
                        <a:pt x="257" y="217"/>
                        <a:pt x="187" y="180"/>
                        <a:pt x="187" y="180"/>
                      </a:cubicBezTo>
                      <a:cubicBezTo>
                        <a:pt x="173" y="166"/>
                        <a:pt x="170" y="148"/>
                        <a:pt x="151" y="138"/>
                      </a:cubicBezTo>
                      <a:cubicBezTo>
                        <a:pt x="121" y="122"/>
                        <a:pt x="46" y="108"/>
                        <a:pt x="46" y="108"/>
                      </a:cubicBezTo>
                      <a:cubicBezTo>
                        <a:pt x="0" y="3"/>
                        <a:pt x="137" y="61"/>
                        <a:pt x="204" y="78"/>
                      </a:cubicBezTo>
                      <a:cubicBezTo>
                        <a:pt x="288" y="184"/>
                        <a:pt x="271" y="148"/>
                        <a:pt x="381" y="208"/>
                      </a:cubicBezTo>
                      <a:cubicBezTo>
                        <a:pt x="415" y="253"/>
                        <a:pt x="415" y="336"/>
                        <a:pt x="450" y="253"/>
                      </a:cubicBezTo>
                      <a:cubicBezTo>
                        <a:pt x="421" y="177"/>
                        <a:pt x="363" y="224"/>
                        <a:pt x="363" y="138"/>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79" name="Freeform 31">
                  <a:extLst>
                    <a:ext uri="{FF2B5EF4-FFF2-40B4-BE49-F238E27FC236}">
                      <a16:creationId xmlns:a16="http://schemas.microsoft.com/office/drawing/2014/main" id="{B902C820-354A-4FA0-BB21-6AE174262908}"/>
                    </a:ext>
                  </a:extLst>
                </p:cNvPr>
                <p:cNvSpPr>
                  <a:spLocks noChangeArrowheads="1"/>
                </p:cNvSpPr>
                <p:nvPr/>
              </p:nvSpPr>
              <p:spPr bwMode="auto">
                <a:xfrm>
                  <a:off x="3572" y="477"/>
                  <a:ext cx="37" cy="39"/>
                </a:xfrm>
                <a:custGeom>
                  <a:avLst/>
                  <a:gdLst>
                    <a:gd name="T0" fmla="*/ 27 w 161"/>
                    <a:gd name="T1" fmla="*/ 100 h 172"/>
                    <a:gd name="T2" fmla="*/ 45 w 161"/>
                    <a:gd name="T3" fmla="*/ 171 h 172"/>
                    <a:gd name="T4" fmla="*/ 27 w 161"/>
                    <a:gd name="T5" fmla="*/ 100 h 172"/>
                  </a:gdLst>
                  <a:ahLst/>
                  <a:cxnLst>
                    <a:cxn ang="0">
                      <a:pos x="T0" y="T1"/>
                    </a:cxn>
                    <a:cxn ang="0">
                      <a:pos x="T2" y="T3"/>
                    </a:cxn>
                    <a:cxn ang="0">
                      <a:pos x="T4" y="T5"/>
                    </a:cxn>
                  </a:cxnLst>
                  <a:rect l="0" t="0" r="r" b="b"/>
                  <a:pathLst>
                    <a:path w="161" h="172">
                      <a:moveTo>
                        <a:pt x="27" y="100"/>
                      </a:moveTo>
                      <a:cubicBezTo>
                        <a:pt x="111" y="0"/>
                        <a:pt x="160" y="109"/>
                        <a:pt x="45" y="171"/>
                      </a:cubicBezTo>
                      <a:cubicBezTo>
                        <a:pt x="0" y="120"/>
                        <a:pt x="0" y="142"/>
                        <a:pt x="27" y="10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80" name="Freeform 32">
                  <a:extLst>
                    <a:ext uri="{FF2B5EF4-FFF2-40B4-BE49-F238E27FC236}">
                      <a16:creationId xmlns:a16="http://schemas.microsoft.com/office/drawing/2014/main" id="{0A3CB6ED-B7D2-4911-9259-2AEB78B53605}"/>
                    </a:ext>
                  </a:extLst>
                </p:cNvPr>
                <p:cNvSpPr>
                  <a:spLocks noChangeArrowheads="1"/>
                </p:cNvSpPr>
                <p:nvPr/>
              </p:nvSpPr>
              <p:spPr bwMode="auto">
                <a:xfrm>
                  <a:off x="3549" y="472"/>
                  <a:ext cx="39" cy="29"/>
                </a:xfrm>
                <a:custGeom>
                  <a:avLst/>
                  <a:gdLst>
                    <a:gd name="T0" fmla="*/ 0 w 170"/>
                    <a:gd name="T1" fmla="*/ 17 h 130"/>
                    <a:gd name="T2" fmla="*/ 56 w 170"/>
                    <a:gd name="T3" fmla="*/ 3 h 130"/>
                    <a:gd name="T4" fmla="*/ 169 w 170"/>
                    <a:gd name="T5" fmla="*/ 59 h 130"/>
                    <a:gd name="T6" fmla="*/ 37 w 170"/>
                    <a:gd name="T7" fmla="*/ 59 h 130"/>
                    <a:gd name="T8" fmla="*/ 0 w 170"/>
                    <a:gd name="T9" fmla="*/ 17 h 130"/>
                  </a:gdLst>
                  <a:ahLst/>
                  <a:cxnLst>
                    <a:cxn ang="0">
                      <a:pos x="T0" y="T1"/>
                    </a:cxn>
                    <a:cxn ang="0">
                      <a:pos x="T2" y="T3"/>
                    </a:cxn>
                    <a:cxn ang="0">
                      <a:pos x="T4" y="T5"/>
                    </a:cxn>
                    <a:cxn ang="0">
                      <a:pos x="T6" y="T7"/>
                    </a:cxn>
                    <a:cxn ang="0">
                      <a:pos x="T8" y="T9"/>
                    </a:cxn>
                  </a:cxnLst>
                  <a:rect l="0" t="0" r="r" b="b"/>
                  <a:pathLst>
                    <a:path w="170" h="130">
                      <a:moveTo>
                        <a:pt x="0" y="17"/>
                      </a:moveTo>
                      <a:cubicBezTo>
                        <a:pt x="18" y="13"/>
                        <a:pt x="37" y="0"/>
                        <a:pt x="56" y="3"/>
                      </a:cubicBezTo>
                      <a:cubicBezTo>
                        <a:pt x="98" y="13"/>
                        <a:pt x="169" y="59"/>
                        <a:pt x="169" y="59"/>
                      </a:cubicBezTo>
                      <a:cubicBezTo>
                        <a:pt x="136" y="129"/>
                        <a:pt x="103" y="90"/>
                        <a:pt x="37" y="59"/>
                      </a:cubicBezTo>
                      <a:cubicBezTo>
                        <a:pt x="23" y="45"/>
                        <a:pt x="0" y="17"/>
                        <a:pt x="0" y="17"/>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81" name="Freeform 33">
                  <a:extLst>
                    <a:ext uri="{FF2B5EF4-FFF2-40B4-BE49-F238E27FC236}">
                      <a16:creationId xmlns:a16="http://schemas.microsoft.com/office/drawing/2014/main" id="{1BFCBED7-B6AA-47E9-8A91-26C4243164AE}"/>
                    </a:ext>
                  </a:extLst>
                </p:cNvPr>
                <p:cNvSpPr>
                  <a:spLocks noChangeArrowheads="1"/>
                </p:cNvSpPr>
                <p:nvPr/>
              </p:nvSpPr>
              <p:spPr bwMode="auto">
                <a:xfrm>
                  <a:off x="4686" y="391"/>
                  <a:ext cx="171" cy="82"/>
                </a:xfrm>
                <a:custGeom>
                  <a:avLst/>
                  <a:gdLst>
                    <a:gd name="T0" fmla="*/ 0 w 756"/>
                    <a:gd name="T1" fmla="*/ 183 h 360"/>
                    <a:gd name="T2" fmla="*/ 124 w 756"/>
                    <a:gd name="T3" fmla="*/ 92 h 360"/>
                    <a:gd name="T4" fmla="*/ 247 w 756"/>
                    <a:gd name="T5" fmla="*/ 78 h 360"/>
                    <a:gd name="T6" fmla="*/ 355 w 756"/>
                    <a:gd name="T7" fmla="*/ 33 h 360"/>
                    <a:gd name="T8" fmla="*/ 284 w 756"/>
                    <a:gd name="T9" fmla="*/ 92 h 360"/>
                    <a:gd name="T10" fmla="*/ 549 w 756"/>
                    <a:gd name="T11" fmla="*/ 183 h 360"/>
                    <a:gd name="T12" fmla="*/ 709 w 756"/>
                    <a:gd name="T13" fmla="*/ 242 h 360"/>
                    <a:gd name="T14" fmla="*/ 514 w 756"/>
                    <a:gd name="T15" fmla="*/ 287 h 360"/>
                    <a:gd name="T16" fmla="*/ 389 w 756"/>
                    <a:gd name="T17" fmla="*/ 213 h 360"/>
                    <a:gd name="T18" fmla="*/ 337 w 756"/>
                    <a:gd name="T19" fmla="*/ 198 h 360"/>
                    <a:gd name="T20" fmla="*/ 107 w 756"/>
                    <a:gd name="T21" fmla="*/ 153 h 360"/>
                    <a:gd name="T22" fmla="*/ 0 w 756"/>
                    <a:gd name="T23" fmla="*/ 183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56" h="360">
                      <a:moveTo>
                        <a:pt x="0" y="183"/>
                      </a:moveTo>
                      <a:cubicBezTo>
                        <a:pt x="22" y="123"/>
                        <a:pt x="52" y="113"/>
                        <a:pt x="124" y="92"/>
                      </a:cubicBezTo>
                      <a:cubicBezTo>
                        <a:pt x="87" y="0"/>
                        <a:pt x="186" y="59"/>
                        <a:pt x="247" y="78"/>
                      </a:cubicBezTo>
                      <a:cubicBezTo>
                        <a:pt x="247" y="78"/>
                        <a:pt x="341" y="22"/>
                        <a:pt x="355" y="33"/>
                      </a:cubicBezTo>
                      <a:cubicBezTo>
                        <a:pt x="376" y="52"/>
                        <a:pt x="315" y="87"/>
                        <a:pt x="284" y="92"/>
                      </a:cubicBezTo>
                      <a:cubicBezTo>
                        <a:pt x="364" y="138"/>
                        <a:pt x="459" y="157"/>
                        <a:pt x="549" y="183"/>
                      </a:cubicBezTo>
                      <a:cubicBezTo>
                        <a:pt x="605" y="198"/>
                        <a:pt x="709" y="242"/>
                        <a:pt x="709" y="242"/>
                      </a:cubicBezTo>
                      <a:cubicBezTo>
                        <a:pt x="755" y="359"/>
                        <a:pt x="594" y="310"/>
                        <a:pt x="514" y="287"/>
                      </a:cubicBezTo>
                      <a:cubicBezTo>
                        <a:pt x="484" y="213"/>
                        <a:pt x="514" y="246"/>
                        <a:pt x="389" y="213"/>
                      </a:cubicBezTo>
                      <a:cubicBezTo>
                        <a:pt x="373" y="209"/>
                        <a:pt x="337" y="198"/>
                        <a:pt x="337" y="198"/>
                      </a:cubicBezTo>
                      <a:cubicBezTo>
                        <a:pt x="254" y="127"/>
                        <a:pt x="236" y="138"/>
                        <a:pt x="107" y="153"/>
                      </a:cubicBezTo>
                      <a:cubicBezTo>
                        <a:pt x="38" y="190"/>
                        <a:pt x="75" y="183"/>
                        <a:pt x="0" y="183"/>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82" name="Freeform 34">
                  <a:extLst>
                    <a:ext uri="{FF2B5EF4-FFF2-40B4-BE49-F238E27FC236}">
                      <a16:creationId xmlns:a16="http://schemas.microsoft.com/office/drawing/2014/main" id="{AD118062-D913-48CA-B655-0F205F224385}"/>
                    </a:ext>
                  </a:extLst>
                </p:cNvPr>
                <p:cNvSpPr>
                  <a:spLocks noChangeArrowheads="1"/>
                </p:cNvSpPr>
                <p:nvPr/>
              </p:nvSpPr>
              <p:spPr bwMode="auto">
                <a:xfrm>
                  <a:off x="4867" y="457"/>
                  <a:ext cx="139" cy="38"/>
                </a:xfrm>
                <a:custGeom>
                  <a:avLst/>
                  <a:gdLst>
                    <a:gd name="T0" fmla="*/ 0 w 612"/>
                    <a:gd name="T1" fmla="*/ 0 h 166"/>
                    <a:gd name="T2" fmla="*/ 228 w 612"/>
                    <a:gd name="T3" fmla="*/ 15 h 166"/>
                    <a:gd name="T4" fmla="*/ 388 w 612"/>
                    <a:gd name="T5" fmla="*/ 90 h 166"/>
                    <a:gd name="T6" fmla="*/ 496 w 612"/>
                    <a:gd name="T7" fmla="*/ 76 h 166"/>
                    <a:gd name="T8" fmla="*/ 477 w 612"/>
                    <a:gd name="T9" fmla="*/ 165 h 166"/>
                    <a:gd name="T10" fmla="*/ 282 w 612"/>
                    <a:gd name="T11" fmla="*/ 150 h 166"/>
                    <a:gd name="T12" fmla="*/ 0 w 612"/>
                    <a:gd name="T13" fmla="*/ 135 h 166"/>
                    <a:gd name="T14" fmla="*/ 122 w 612"/>
                    <a:gd name="T15" fmla="*/ 76 h 166"/>
                    <a:gd name="T16" fmla="*/ 0 w 612"/>
                    <a:gd name="T17"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2" h="166">
                      <a:moveTo>
                        <a:pt x="0" y="0"/>
                      </a:moveTo>
                      <a:cubicBezTo>
                        <a:pt x="83" y="11"/>
                        <a:pt x="154" y="37"/>
                        <a:pt x="228" y="15"/>
                      </a:cubicBezTo>
                      <a:cubicBezTo>
                        <a:pt x="384" y="41"/>
                        <a:pt x="270" y="55"/>
                        <a:pt x="388" y="90"/>
                      </a:cubicBezTo>
                      <a:cubicBezTo>
                        <a:pt x="424" y="86"/>
                        <a:pt x="458" y="71"/>
                        <a:pt x="496" y="76"/>
                      </a:cubicBezTo>
                      <a:cubicBezTo>
                        <a:pt x="611" y="86"/>
                        <a:pt x="521" y="154"/>
                        <a:pt x="477" y="165"/>
                      </a:cubicBezTo>
                      <a:cubicBezTo>
                        <a:pt x="343" y="128"/>
                        <a:pt x="406" y="128"/>
                        <a:pt x="282" y="150"/>
                      </a:cubicBezTo>
                      <a:cubicBezTo>
                        <a:pt x="181" y="138"/>
                        <a:pt x="97" y="154"/>
                        <a:pt x="0" y="135"/>
                      </a:cubicBezTo>
                      <a:cubicBezTo>
                        <a:pt x="25" y="41"/>
                        <a:pt x="31" y="102"/>
                        <a:pt x="122" y="76"/>
                      </a:cubicBezTo>
                      <a:cubicBezTo>
                        <a:pt x="74" y="48"/>
                        <a:pt x="0" y="48"/>
                        <a:pt x="0" y="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83" name="Freeform 35">
                  <a:extLst>
                    <a:ext uri="{FF2B5EF4-FFF2-40B4-BE49-F238E27FC236}">
                      <a16:creationId xmlns:a16="http://schemas.microsoft.com/office/drawing/2014/main" id="{D50CD09A-11C0-4FB7-8D21-52EA81D1D22F}"/>
                    </a:ext>
                  </a:extLst>
                </p:cNvPr>
                <p:cNvSpPr>
                  <a:spLocks noChangeArrowheads="1"/>
                </p:cNvSpPr>
                <p:nvPr/>
              </p:nvSpPr>
              <p:spPr bwMode="auto">
                <a:xfrm>
                  <a:off x="4793" y="477"/>
                  <a:ext cx="57" cy="34"/>
                </a:xfrm>
                <a:custGeom>
                  <a:avLst/>
                  <a:gdLst>
                    <a:gd name="T0" fmla="*/ 73 w 250"/>
                    <a:gd name="T1" fmla="*/ 89 h 149"/>
                    <a:gd name="T2" fmla="*/ 160 w 250"/>
                    <a:gd name="T3" fmla="*/ 46 h 149"/>
                    <a:gd name="T4" fmla="*/ 73 w 250"/>
                    <a:gd name="T5" fmla="*/ 89 h 149"/>
                  </a:gdLst>
                  <a:ahLst/>
                  <a:cxnLst>
                    <a:cxn ang="0">
                      <a:pos x="T0" y="T1"/>
                    </a:cxn>
                    <a:cxn ang="0">
                      <a:pos x="T2" y="T3"/>
                    </a:cxn>
                    <a:cxn ang="0">
                      <a:pos x="T4" y="T5"/>
                    </a:cxn>
                  </a:cxnLst>
                  <a:rect l="0" t="0" r="r" b="b"/>
                  <a:pathLst>
                    <a:path w="250" h="149">
                      <a:moveTo>
                        <a:pt x="73" y="89"/>
                      </a:moveTo>
                      <a:cubicBezTo>
                        <a:pt x="0" y="0"/>
                        <a:pt x="91" y="31"/>
                        <a:pt x="160" y="46"/>
                      </a:cubicBezTo>
                      <a:cubicBezTo>
                        <a:pt x="249" y="148"/>
                        <a:pt x="130" y="89"/>
                        <a:pt x="73" y="89"/>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84" name="Freeform 36">
                  <a:extLst>
                    <a:ext uri="{FF2B5EF4-FFF2-40B4-BE49-F238E27FC236}">
                      <a16:creationId xmlns:a16="http://schemas.microsoft.com/office/drawing/2014/main" id="{3DC4BF7D-BC61-4079-B5E1-6E7BD46AAF78}"/>
                    </a:ext>
                  </a:extLst>
                </p:cNvPr>
                <p:cNvSpPr>
                  <a:spLocks noChangeArrowheads="1"/>
                </p:cNvSpPr>
                <p:nvPr/>
              </p:nvSpPr>
              <p:spPr bwMode="auto">
                <a:xfrm>
                  <a:off x="4756" y="372"/>
                  <a:ext cx="38" cy="44"/>
                </a:xfrm>
                <a:custGeom>
                  <a:avLst/>
                  <a:gdLst>
                    <a:gd name="T0" fmla="*/ 80 w 166"/>
                    <a:gd name="T1" fmla="*/ 119 h 196"/>
                    <a:gd name="T2" fmla="*/ 80 w 166"/>
                    <a:gd name="T3" fmla="*/ 0 h 196"/>
                    <a:gd name="T4" fmla="*/ 80 w 166"/>
                    <a:gd name="T5" fmla="*/ 119 h 196"/>
                  </a:gdLst>
                  <a:ahLst/>
                  <a:cxnLst>
                    <a:cxn ang="0">
                      <a:pos x="T0" y="T1"/>
                    </a:cxn>
                    <a:cxn ang="0">
                      <a:pos x="T2" y="T3"/>
                    </a:cxn>
                    <a:cxn ang="0">
                      <a:pos x="T4" y="T5"/>
                    </a:cxn>
                  </a:cxnLst>
                  <a:rect l="0" t="0" r="r" b="b"/>
                  <a:pathLst>
                    <a:path w="166" h="196">
                      <a:moveTo>
                        <a:pt x="80" y="119"/>
                      </a:moveTo>
                      <a:cubicBezTo>
                        <a:pt x="55" y="52"/>
                        <a:pt x="0" y="47"/>
                        <a:pt x="80" y="0"/>
                      </a:cubicBezTo>
                      <a:cubicBezTo>
                        <a:pt x="96" y="17"/>
                        <a:pt x="165" y="195"/>
                        <a:pt x="80" y="119"/>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85" name="Freeform 37">
                  <a:extLst>
                    <a:ext uri="{FF2B5EF4-FFF2-40B4-BE49-F238E27FC236}">
                      <a16:creationId xmlns:a16="http://schemas.microsoft.com/office/drawing/2014/main" id="{7B1507FB-3940-49B6-A561-069699F01D54}"/>
                    </a:ext>
                  </a:extLst>
                </p:cNvPr>
                <p:cNvSpPr>
                  <a:spLocks noChangeArrowheads="1"/>
                </p:cNvSpPr>
                <p:nvPr/>
              </p:nvSpPr>
              <p:spPr bwMode="auto">
                <a:xfrm>
                  <a:off x="5053" y="504"/>
                  <a:ext cx="46" cy="66"/>
                </a:xfrm>
                <a:custGeom>
                  <a:avLst/>
                  <a:gdLst>
                    <a:gd name="T0" fmla="*/ 20 w 201"/>
                    <a:gd name="T1" fmla="*/ 29 h 290"/>
                    <a:gd name="T2" fmla="*/ 90 w 201"/>
                    <a:gd name="T3" fmla="*/ 118 h 290"/>
                    <a:gd name="T4" fmla="*/ 109 w 201"/>
                    <a:gd name="T5" fmla="*/ 176 h 290"/>
                    <a:gd name="T6" fmla="*/ 162 w 201"/>
                    <a:gd name="T7" fmla="*/ 191 h 290"/>
                    <a:gd name="T8" fmla="*/ 109 w 201"/>
                    <a:gd name="T9" fmla="*/ 263 h 290"/>
                    <a:gd name="T10" fmla="*/ 0 w 201"/>
                    <a:gd name="T11" fmla="*/ 74 h 290"/>
                    <a:gd name="T12" fmla="*/ 20 w 201"/>
                    <a:gd name="T13" fmla="*/ 29 h 290"/>
                  </a:gdLst>
                  <a:ahLst/>
                  <a:cxnLst>
                    <a:cxn ang="0">
                      <a:pos x="T0" y="T1"/>
                    </a:cxn>
                    <a:cxn ang="0">
                      <a:pos x="T2" y="T3"/>
                    </a:cxn>
                    <a:cxn ang="0">
                      <a:pos x="T4" y="T5"/>
                    </a:cxn>
                    <a:cxn ang="0">
                      <a:pos x="T6" y="T7"/>
                    </a:cxn>
                    <a:cxn ang="0">
                      <a:pos x="T8" y="T9"/>
                    </a:cxn>
                    <a:cxn ang="0">
                      <a:pos x="T10" y="T11"/>
                    </a:cxn>
                    <a:cxn ang="0">
                      <a:pos x="T12" y="T13"/>
                    </a:cxn>
                  </a:cxnLst>
                  <a:rect l="0" t="0" r="r" b="b"/>
                  <a:pathLst>
                    <a:path w="201" h="290">
                      <a:moveTo>
                        <a:pt x="20" y="29"/>
                      </a:moveTo>
                      <a:cubicBezTo>
                        <a:pt x="42" y="60"/>
                        <a:pt x="82" y="85"/>
                        <a:pt x="90" y="118"/>
                      </a:cubicBezTo>
                      <a:cubicBezTo>
                        <a:pt x="96" y="136"/>
                        <a:pt x="96" y="162"/>
                        <a:pt x="109" y="176"/>
                      </a:cubicBezTo>
                      <a:cubicBezTo>
                        <a:pt x="122" y="190"/>
                        <a:pt x="145" y="187"/>
                        <a:pt x="162" y="191"/>
                      </a:cubicBezTo>
                      <a:cubicBezTo>
                        <a:pt x="186" y="246"/>
                        <a:pt x="200" y="289"/>
                        <a:pt x="109" y="263"/>
                      </a:cubicBezTo>
                      <a:cubicBezTo>
                        <a:pt x="86" y="198"/>
                        <a:pt x="49" y="133"/>
                        <a:pt x="0" y="74"/>
                      </a:cubicBezTo>
                      <a:cubicBezTo>
                        <a:pt x="20" y="14"/>
                        <a:pt x="20" y="0"/>
                        <a:pt x="20" y="29"/>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86" name="Freeform 38">
                  <a:extLst>
                    <a:ext uri="{FF2B5EF4-FFF2-40B4-BE49-F238E27FC236}">
                      <a16:creationId xmlns:a16="http://schemas.microsoft.com/office/drawing/2014/main" id="{33BD0AAB-B1D3-4633-A318-17EFBFB46F55}"/>
                    </a:ext>
                  </a:extLst>
                </p:cNvPr>
                <p:cNvSpPr>
                  <a:spLocks noChangeArrowheads="1"/>
                </p:cNvSpPr>
                <p:nvPr/>
              </p:nvSpPr>
              <p:spPr bwMode="auto">
                <a:xfrm>
                  <a:off x="4260" y="3"/>
                  <a:ext cx="480" cy="100"/>
                </a:xfrm>
                <a:custGeom>
                  <a:avLst/>
                  <a:gdLst>
                    <a:gd name="T0" fmla="*/ 1441 w 2118"/>
                    <a:gd name="T1" fmla="*/ 6 h 443"/>
                    <a:gd name="T2" fmla="*/ 1513 w 2118"/>
                    <a:gd name="T3" fmla="*/ 55 h 443"/>
                    <a:gd name="T4" fmla="*/ 1539 w 2118"/>
                    <a:gd name="T5" fmla="*/ 0 h 443"/>
                    <a:gd name="T6" fmla="*/ 1736 w 2118"/>
                    <a:gd name="T7" fmla="*/ 0 h 443"/>
                    <a:gd name="T8" fmla="*/ 1880 w 2118"/>
                    <a:gd name="T9" fmla="*/ 117 h 443"/>
                    <a:gd name="T10" fmla="*/ 2090 w 2118"/>
                    <a:gd name="T11" fmla="*/ 69 h 443"/>
                    <a:gd name="T12" fmla="*/ 2057 w 2118"/>
                    <a:gd name="T13" fmla="*/ 200 h 443"/>
                    <a:gd name="T14" fmla="*/ 1953 w 2118"/>
                    <a:gd name="T15" fmla="*/ 317 h 443"/>
                    <a:gd name="T16" fmla="*/ 1933 w 2118"/>
                    <a:gd name="T17" fmla="*/ 200 h 443"/>
                    <a:gd name="T18" fmla="*/ 1880 w 2118"/>
                    <a:gd name="T19" fmla="*/ 214 h 443"/>
                    <a:gd name="T20" fmla="*/ 1828 w 2118"/>
                    <a:gd name="T21" fmla="*/ 200 h 443"/>
                    <a:gd name="T22" fmla="*/ 1723 w 2118"/>
                    <a:gd name="T23" fmla="*/ 146 h 443"/>
                    <a:gd name="T24" fmla="*/ 1493 w 2118"/>
                    <a:gd name="T25" fmla="*/ 263 h 443"/>
                    <a:gd name="T26" fmla="*/ 1317 w 2118"/>
                    <a:gd name="T27" fmla="*/ 303 h 443"/>
                    <a:gd name="T28" fmla="*/ 1389 w 2118"/>
                    <a:gd name="T29" fmla="*/ 392 h 443"/>
                    <a:gd name="T30" fmla="*/ 1231 w 2118"/>
                    <a:gd name="T31" fmla="*/ 435 h 443"/>
                    <a:gd name="T32" fmla="*/ 1107 w 2118"/>
                    <a:gd name="T33" fmla="*/ 421 h 443"/>
                    <a:gd name="T34" fmla="*/ 1159 w 2118"/>
                    <a:gd name="T35" fmla="*/ 392 h 443"/>
                    <a:gd name="T36" fmla="*/ 1119 w 2118"/>
                    <a:gd name="T37" fmla="*/ 276 h 443"/>
                    <a:gd name="T38" fmla="*/ 1107 w 2118"/>
                    <a:gd name="T39" fmla="*/ 214 h 443"/>
                    <a:gd name="T40" fmla="*/ 1035 w 2118"/>
                    <a:gd name="T41" fmla="*/ 159 h 443"/>
                    <a:gd name="T42" fmla="*/ 930 w 2118"/>
                    <a:gd name="T43" fmla="*/ 186 h 443"/>
                    <a:gd name="T44" fmla="*/ 877 w 2118"/>
                    <a:gd name="T45" fmla="*/ 186 h 443"/>
                    <a:gd name="T46" fmla="*/ 805 w 2118"/>
                    <a:gd name="T47" fmla="*/ 172 h 443"/>
                    <a:gd name="T48" fmla="*/ 543 w 2118"/>
                    <a:gd name="T49" fmla="*/ 13 h 443"/>
                    <a:gd name="T50" fmla="*/ 386 w 2118"/>
                    <a:gd name="T51" fmla="*/ 96 h 443"/>
                    <a:gd name="T52" fmla="*/ 5 w 2118"/>
                    <a:gd name="T53" fmla="*/ 0 h 443"/>
                    <a:gd name="T54" fmla="*/ 1441 w 2118"/>
                    <a:gd name="T55" fmla="*/ 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8" h="443">
                      <a:moveTo>
                        <a:pt x="1441" y="6"/>
                      </a:moveTo>
                      <a:cubicBezTo>
                        <a:pt x="1409" y="82"/>
                        <a:pt x="1474" y="117"/>
                        <a:pt x="1513" y="55"/>
                      </a:cubicBezTo>
                      <a:cubicBezTo>
                        <a:pt x="1539" y="0"/>
                        <a:pt x="1501" y="47"/>
                        <a:pt x="1539" y="0"/>
                      </a:cubicBezTo>
                      <a:lnTo>
                        <a:pt x="1736" y="0"/>
                      </a:lnTo>
                      <a:cubicBezTo>
                        <a:pt x="1815" y="42"/>
                        <a:pt x="1809" y="75"/>
                        <a:pt x="1880" y="117"/>
                      </a:cubicBezTo>
                      <a:cubicBezTo>
                        <a:pt x="2018" y="75"/>
                        <a:pt x="1921" y="47"/>
                        <a:pt x="2090" y="69"/>
                      </a:cubicBezTo>
                      <a:cubicBezTo>
                        <a:pt x="2117" y="131"/>
                        <a:pt x="2103" y="151"/>
                        <a:pt x="2057" y="200"/>
                      </a:cubicBezTo>
                      <a:cubicBezTo>
                        <a:pt x="2044" y="268"/>
                        <a:pt x="2051" y="345"/>
                        <a:pt x="1953" y="317"/>
                      </a:cubicBezTo>
                      <a:cubicBezTo>
                        <a:pt x="1946" y="276"/>
                        <a:pt x="1953" y="234"/>
                        <a:pt x="1933" y="200"/>
                      </a:cubicBezTo>
                      <a:cubicBezTo>
                        <a:pt x="1925" y="186"/>
                        <a:pt x="1900" y="214"/>
                        <a:pt x="1880" y="214"/>
                      </a:cubicBezTo>
                      <a:cubicBezTo>
                        <a:pt x="1860" y="214"/>
                        <a:pt x="1848" y="207"/>
                        <a:pt x="1828" y="200"/>
                      </a:cubicBezTo>
                      <a:cubicBezTo>
                        <a:pt x="1797" y="186"/>
                        <a:pt x="1723" y="146"/>
                        <a:pt x="1723" y="146"/>
                      </a:cubicBezTo>
                      <a:cubicBezTo>
                        <a:pt x="1629" y="159"/>
                        <a:pt x="1578" y="214"/>
                        <a:pt x="1493" y="263"/>
                      </a:cubicBezTo>
                      <a:cubicBezTo>
                        <a:pt x="1441" y="283"/>
                        <a:pt x="1368" y="290"/>
                        <a:pt x="1317" y="303"/>
                      </a:cubicBezTo>
                      <a:cubicBezTo>
                        <a:pt x="1263" y="372"/>
                        <a:pt x="1311" y="366"/>
                        <a:pt x="1389" y="392"/>
                      </a:cubicBezTo>
                      <a:cubicBezTo>
                        <a:pt x="1311" y="428"/>
                        <a:pt x="1303" y="392"/>
                        <a:pt x="1231" y="435"/>
                      </a:cubicBezTo>
                      <a:cubicBezTo>
                        <a:pt x="1186" y="428"/>
                        <a:pt x="1139" y="442"/>
                        <a:pt x="1107" y="421"/>
                      </a:cubicBezTo>
                      <a:cubicBezTo>
                        <a:pt x="1088" y="407"/>
                        <a:pt x="1146" y="407"/>
                        <a:pt x="1159" y="392"/>
                      </a:cubicBezTo>
                      <a:cubicBezTo>
                        <a:pt x="1186" y="331"/>
                        <a:pt x="975" y="193"/>
                        <a:pt x="1119" y="276"/>
                      </a:cubicBezTo>
                      <a:cubicBezTo>
                        <a:pt x="1205" y="379"/>
                        <a:pt x="1205" y="248"/>
                        <a:pt x="1107" y="214"/>
                      </a:cubicBezTo>
                      <a:cubicBezTo>
                        <a:pt x="1094" y="186"/>
                        <a:pt x="1094" y="151"/>
                        <a:pt x="1035" y="159"/>
                      </a:cubicBezTo>
                      <a:cubicBezTo>
                        <a:pt x="1002" y="159"/>
                        <a:pt x="930" y="186"/>
                        <a:pt x="930" y="186"/>
                      </a:cubicBezTo>
                      <a:cubicBezTo>
                        <a:pt x="890" y="268"/>
                        <a:pt x="936" y="214"/>
                        <a:pt x="877" y="186"/>
                      </a:cubicBezTo>
                      <a:cubicBezTo>
                        <a:pt x="851" y="172"/>
                        <a:pt x="825" y="172"/>
                        <a:pt x="805" y="172"/>
                      </a:cubicBezTo>
                      <a:cubicBezTo>
                        <a:pt x="765" y="75"/>
                        <a:pt x="653" y="42"/>
                        <a:pt x="543" y="13"/>
                      </a:cubicBezTo>
                      <a:cubicBezTo>
                        <a:pt x="456" y="27"/>
                        <a:pt x="451" y="62"/>
                        <a:pt x="386" y="96"/>
                      </a:cubicBezTo>
                      <a:cubicBezTo>
                        <a:pt x="294" y="96"/>
                        <a:pt x="0" y="82"/>
                        <a:pt x="5" y="0"/>
                      </a:cubicBezTo>
                      <a:lnTo>
                        <a:pt x="1441" y="6"/>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87" name="Freeform 39">
                  <a:extLst>
                    <a:ext uri="{FF2B5EF4-FFF2-40B4-BE49-F238E27FC236}">
                      <a16:creationId xmlns:a16="http://schemas.microsoft.com/office/drawing/2014/main" id="{82A942B7-38C8-4B86-8ABE-56C3A5B0ABDD}"/>
                    </a:ext>
                  </a:extLst>
                </p:cNvPr>
                <p:cNvSpPr>
                  <a:spLocks noChangeArrowheads="1"/>
                </p:cNvSpPr>
                <p:nvPr/>
              </p:nvSpPr>
              <p:spPr bwMode="auto">
                <a:xfrm>
                  <a:off x="3829" y="0"/>
                  <a:ext cx="446" cy="49"/>
                </a:xfrm>
                <a:custGeom>
                  <a:avLst/>
                  <a:gdLst>
                    <a:gd name="T0" fmla="*/ 687 w 1968"/>
                    <a:gd name="T1" fmla="*/ 216 h 217"/>
                    <a:gd name="T2" fmla="*/ 196 w 1968"/>
                    <a:gd name="T3" fmla="*/ 7 h 217"/>
                    <a:gd name="T4" fmla="*/ 1868 w 1968"/>
                    <a:gd name="T5" fmla="*/ 0 h 217"/>
                    <a:gd name="T6" fmla="*/ 1941 w 1968"/>
                    <a:gd name="T7" fmla="*/ 98 h 217"/>
                    <a:gd name="T8" fmla="*/ 1732 w 1968"/>
                    <a:gd name="T9" fmla="*/ 112 h 217"/>
                    <a:gd name="T10" fmla="*/ 687 w 1968"/>
                    <a:gd name="T11" fmla="*/ 216 h 217"/>
                  </a:gdLst>
                  <a:ahLst/>
                  <a:cxnLst>
                    <a:cxn ang="0">
                      <a:pos x="T0" y="T1"/>
                    </a:cxn>
                    <a:cxn ang="0">
                      <a:pos x="T2" y="T3"/>
                    </a:cxn>
                    <a:cxn ang="0">
                      <a:pos x="T4" y="T5"/>
                    </a:cxn>
                    <a:cxn ang="0">
                      <a:pos x="T6" y="T7"/>
                    </a:cxn>
                    <a:cxn ang="0">
                      <a:pos x="T8" y="T9"/>
                    </a:cxn>
                    <a:cxn ang="0">
                      <a:pos x="T10" y="T11"/>
                    </a:cxn>
                  </a:cxnLst>
                  <a:rect l="0" t="0" r="r" b="b"/>
                  <a:pathLst>
                    <a:path w="1968" h="217">
                      <a:moveTo>
                        <a:pt x="687" y="216"/>
                      </a:moveTo>
                      <a:cubicBezTo>
                        <a:pt x="543" y="133"/>
                        <a:pt x="0" y="42"/>
                        <a:pt x="196" y="7"/>
                      </a:cubicBezTo>
                      <a:lnTo>
                        <a:pt x="1868" y="0"/>
                      </a:lnTo>
                      <a:cubicBezTo>
                        <a:pt x="1941" y="29"/>
                        <a:pt x="1967" y="34"/>
                        <a:pt x="1941" y="98"/>
                      </a:cubicBezTo>
                      <a:cubicBezTo>
                        <a:pt x="1868" y="77"/>
                        <a:pt x="1810" y="112"/>
                        <a:pt x="1732" y="112"/>
                      </a:cubicBezTo>
                      <a:lnTo>
                        <a:pt x="687" y="216"/>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88" name="Freeform 40">
                  <a:extLst>
                    <a:ext uri="{FF2B5EF4-FFF2-40B4-BE49-F238E27FC236}">
                      <a16:creationId xmlns:a16="http://schemas.microsoft.com/office/drawing/2014/main" id="{0D5DC52E-8CFA-45A8-9DC3-F3E2AE5DAED6}"/>
                    </a:ext>
                  </a:extLst>
                </p:cNvPr>
                <p:cNvSpPr>
                  <a:spLocks noChangeArrowheads="1"/>
                </p:cNvSpPr>
                <p:nvPr/>
              </p:nvSpPr>
              <p:spPr bwMode="auto">
                <a:xfrm>
                  <a:off x="2853" y="71"/>
                  <a:ext cx="42" cy="26"/>
                </a:xfrm>
                <a:custGeom>
                  <a:avLst/>
                  <a:gdLst>
                    <a:gd name="T0" fmla="*/ 0 w 186"/>
                    <a:gd name="T1" fmla="*/ 96 h 114"/>
                    <a:gd name="T2" fmla="*/ 55 w 186"/>
                    <a:gd name="T3" fmla="*/ 113 h 114"/>
                    <a:gd name="T4" fmla="*/ 0 w 186"/>
                    <a:gd name="T5" fmla="*/ 96 h 114"/>
                  </a:gdLst>
                  <a:ahLst/>
                  <a:cxnLst>
                    <a:cxn ang="0">
                      <a:pos x="T0" y="T1"/>
                    </a:cxn>
                    <a:cxn ang="0">
                      <a:pos x="T2" y="T3"/>
                    </a:cxn>
                    <a:cxn ang="0">
                      <a:pos x="T4" y="T5"/>
                    </a:cxn>
                  </a:cxnLst>
                  <a:rect l="0" t="0" r="r" b="b"/>
                  <a:pathLst>
                    <a:path w="186" h="114">
                      <a:moveTo>
                        <a:pt x="0" y="96"/>
                      </a:moveTo>
                      <a:cubicBezTo>
                        <a:pt x="46" y="42"/>
                        <a:pt x="185" y="0"/>
                        <a:pt x="55" y="113"/>
                      </a:cubicBezTo>
                      <a:cubicBezTo>
                        <a:pt x="36" y="108"/>
                        <a:pt x="0" y="96"/>
                        <a:pt x="0" y="96"/>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89" name="Freeform 41">
                  <a:extLst>
                    <a:ext uri="{FF2B5EF4-FFF2-40B4-BE49-F238E27FC236}">
                      <a16:creationId xmlns:a16="http://schemas.microsoft.com/office/drawing/2014/main" id="{EE57BCBF-93CE-4AF8-B972-783A16AB9C27}"/>
                    </a:ext>
                  </a:extLst>
                </p:cNvPr>
                <p:cNvSpPr>
                  <a:spLocks noChangeArrowheads="1"/>
                </p:cNvSpPr>
                <p:nvPr/>
              </p:nvSpPr>
              <p:spPr bwMode="auto">
                <a:xfrm>
                  <a:off x="1704" y="0"/>
                  <a:ext cx="1023" cy="373"/>
                </a:xfrm>
                <a:custGeom>
                  <a:avLst/>
                  <a:gdLst>
                    <a:gd name="T0" fmla="*/ 757 w 4510"/>
                    <a:gd name="T1" fmla="*/ 10 h 1643"/>
                    <a:gd name="T2" fmla="*/ 4509 w 4510"/>
                    <a:gd name="T3" fmla="*/ 0 h 1643"/>
                    <a:gd name="T4" fmla="*/ 4302 w 4510"/>
                    <a:gd name="T5" fmla="*/ 583 h 1643"/>
                    <a:gd name="T6" fmla="*/ 4105 w 4510"/>
                    <a:gd name="T7" fmla="*/ 734 h 1643"/>
                    <a:gd name="T8" fmla="*/ 4054 w 4510"/>
                    <a:gd name="T9" fmla="*/ 756 h 1643"/>
                    <a:gd name="T10" fmla="*/ 3878 w 4510"/>
                    <a:gd name="T11" fmla="*/ 788 h 1643"/>
                    <a:gd name="T12" fmla="*/ 3733 w 4510"/>
                    <a:gd name="T13" fmla="*/ 950 h 1643"/>
                    <a:gd name="T14" fmla="*/ 3742 w 4510"/>
                    <a:gd name="T15" fmla="*/ 1068 h 1643"/>
                    <a:gd name="T16" fmla="*/ 3764 w 4510"/>
                    <a:gd name="T17" fmla="*/ 1155 h 1643"/>
                    <a:gd name="T18" fmla="*/ 3785 w 4510"/>
                    <a:gd name="T19" fmla="*/ 1220 h 1643"/>
                    <a:gd name="T20" fmla="*/ 3742 w 4510"/>
                    <a:gd name="T21" fmla="*/ 1317 h 1643"/>
                    <a:gd name="T22" fmla="*/ 3630 w 4510"/>
                    <a:gd name="T23" fmla="*/ 1296 h 1643"/>
                    <a:gd name="T24" fmla="*/ 3537 w 4510"/>
                    <a:gd name="T25" fmla="*/ 1393 h 1643"/>
                    <a:gd name="T26" fmla="*/ 3589 w 4510"/>
                    <a:gd name="T27" fmla="*/ 1135 h 1643"/>
                    <a:gd name="T28" fmla="*/ 3495 w 4510"/>
                    <a:gd name="T29" fmla="*/ 1080 h 1643"/>
                    <a:gd name="T30" fmla="*/ 3556 w 4510"/>
                    <a:gd name="T31" fmla="*/ 1003 h 1643"/>
                    <a:gd name="T32" fmla="*/ 3537 w 4510"/>
                    <a:gd name="T33" fmla="*/ 961 h 1643"/>
                    <a:gd name="T34" fmla="*/ 3308 w 4510"/>
                    <a:gd name="T35" fmla="*/ 1015 h 1643"/>
                    <a:gd name="T36" fmla="*/ 3278 w 4510"/>
                    <a:gd name="T37" fmla="*/ 918 h 1643"/>
                    <a:gd name="T38" fmla="*/ 3070 w 4510"/>
                    <a:gd name="T39" fmla="*/ 1015 h 1643"/>
                    <a:gd name="T40" fmla="*/ 3308 w 4510"/>
                    <a:gd name="T41" fmla="*/ 1112 h 1643"/>
                    <a:gd name="T42" fmla="*/ 3152 w 4510"/>
                    <a:gd name="T43" fmla="*/ 1263 h 1643"/>
                    <a:gd name="T44" fmla="*/ 3216 w 4510"/>
                    <a:gd name="T45" fmla="*/ 1361 h 1643"/>
                    <a:gd name="T46" fmla="*/ 3257 w 4510"/>
                    <a:gd name="T47" fmla="*/ 1490 h 1643"/>
                    <a:gd name="T48" fmla="*/ 3195 w 4510"/>
                    <a:gd name="T49" fmla="*/ 1501 h 1643"/>
                    <a:gd name="T50" fmla="*/ 3247 w 4510"/>
                    <a:gd name="T51" fmla="*/ 1555 h 1643"/>
                    <a:gd name="T52" fmla="*/ 3174 w 4510"/>
                    <a:gd name="T53" fmla="*/ 1642 h 1643"/>
                    <a:gd name="T54" fmla="*/ 0 w 4510"/>
                    <a:gd name="T55" fmla="*/ 1608 h 1643"/>
                    <a:gd name="T56" fmla="*/ 757 w 4510"/>
                    <a:gd name="T57" fmla="*/ 10 h 1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510" h="1643">
                      <a:moveTo>
                        <a:pt x="757" y="10"/>
                      </a:moveTo>
                      <a:lnTo>
                        <a:pt x="4509" y="0"/>
                      </a:lnTo>
                      <a:cubicBezTo>
                        <a:pt x="4446" y="162"/>
                        <a:pt x="4437" y="453"/>
                        <a:pt x="4302" y="583"/>
                      </a:cubicBezTo>
                      <a:cubicBezTo>
                        <a:pt x="4239" y="648"/>
                        <a:pt x="4188" y="680"/>
                        <a:pt x="4105" y="734"/>
                      </a:cubicBezTo>
                      <a:cubicBezTo>
                        <a:pt x="4094" y="745"/>
                        <a:pt x="4054" y="756"/>
                        <a:pt x="4054" y="756"/>
                      </a:cubicBezTo>
                      <a:cubicBezTo>
                        <a:pt x="3898" y="680"/>
                        <a:pt x="3980" y="734"/>
                        <a:pt x="3878" y="788"/>
                      </a:cubicBezTo>
                      <a:cubicBezTo>
                        <a:pt x="3836" y="885"/>
                        <a:pt x="3836" y="896"/>
                        <a:pt x="3733" y="950"/>
                      </a:cubicBezTo>
                      <a:cubicBezTo>
                        <a:pt x="3712" y="993"/>
                        <a:pt x="3764" y="1003"/>
                        <a:pt x="3742" y="1068"/>
                      </a:cubicBezTo>
                      <a:cubicBezTo>
                        <a:pt x="3754" y="1101"/>
                        <a:pt x="3764" y="1135"/>
                        <a:pt x="3764" y="1155"/>
                      </a:cubicBezTo>
                      <a:cubicBezTo>
                        <a:pt x="3774" y="1177"/>
                        <a:pt x="3785" y="1200"/>
                        <a:pt x="3785" y="1220"/>
                      </a:cubicBezTo>
                      <a:cubicBezTo>
                        <a:pt x="3774" y="1242"/>
                        <a:pt x="3764" y="1296"/>
                        <a:pt x="3742" y="1317"/>
                      </a:cubicBezTo>
                      <a:cubicBezTo>
                        <a:pt x="3712" y="1328"/>
                        <a:pt x="3661" y="1285"/>
                        <a:pt x="3630" y="1296"/>
                      </a:cubicBezTo>
                      <a:cubicBezTo>
                        <a:pt x="3589" y="1393"/>
                        <a:pt x="3640" y="1371"/>
                        <a:pt x="3537" y="1393"/>
                      </a:cubicBezTo>
                      <a:cubicBezTo>
                        <a:pt x="3516" y="1328"/>
                        <a:pt x="3567" y="1200"/>
                        <a:pt x="3589" y="1135"/>
                      </a:cubicBezTo>
                      <a:cubicBezTo>
                        <a:pt x="3589" y="1080"/>
                        <a:pt x="3495" y="1101"/>
                        <a:pt x="3495" y="1080"/>
                      </a:cubicBezTo>
                      <a:cubicBezTo>
                        <a:pt x="3495" y="1059"/>
                        <a:pt x="3556" y="1026"/>
                        <a:pt x="3556" y="1003"/>
                      </a:cubicBezTo>
                      <a:cubicBezTo>
                        <a:pt x="3556" y="993"/>
                        <a:pt x="3556" y="961"/>
                        <a:pt x="3537" y="961"/>
                      </a:cubicBezTo>
                      <a:cubicBezTo>
                        <a:pt x="3507" y="961"/>
                        <a:pt x="3351" y="1015"/>
                        <a:pt x="3308" y="1015"/>
                      </a:cubicBezTo>
                      <a:cubicBezTo>
                        <a:pt x="3278" y="929"/>
                        <a:pt x="3392" y="950"/>
                        <a:pt x="3278" y="918"/>
                      </a:cubicBezTo>
                      <a:cubicBezTo>
                        <a:pt x="3216" y="983"/>
                        <a:pt x="3164" y="1003"/>
                        <a:pt x="3070" y="1015"/>
                      </a:cubicBezTo>
                      <a:cubicBezTo>
                        <a:pt x="3103" y="1123"/>
                        <a:pt x="3174" y="1091"/>
                        <a:pt x="3308" y="1112"/>
                      </a:cubicBezTo>
                      <a:cubicBezTo>
                        <a:pt x="3288" y="1177"/>
                        <a:pt x="3216" y="1200"/>
                        <a:pt x="3152" y="1263"/>
                      </a:cubicBezTo>
                      <a:lnTo>
                        <a:pt x="3216" y="1361"/>
                      </a:lnTo>
                      <a:lnTo>
                        <a:pt x="3257" y="1490"/>
                      </a:lnTo>
                      <a:lnTo>
                        <a:pt x="3195" y="1501"/>
                      </a:lnTo>
                      <a:lnTo>
                        <a:pt x="3247" y="1555"/>
                      </a:lnTo>
                      <a:lnTo>
                        <a:pt x="3174" y="1642"/>
                      </a:lnTo>
                      <a:lnTo>
                        <a:pt x="0" y="1608"/>
                      </a:lnTo>
                      <a:lnTo>
                        <a:pt x="757" y="10"/>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90" name="Freeform 42">
                  <a:extLst>
                    <a:ext uri="{FF2B5EF4-FFF2-40B4-BE49-F238E27FC236}">
                      <a16:creationId xmlns:a16="http://schemas.microsoft.com/office/drawing/2014/main" id="{B7BCE71A-1C7D-40F8-A446-4970071A906E}"/>
                    </a:ext>
                  </a:extLst>
                </p:cNvPr>
                <p:cNvSpPr>
                  <a:spLocks noChangeArrowheads="1"/>
                </p:cNvSpPr>
                <p:nvPr/>
              </p:nvSpPr>
              <p:spPr bwMode="auto">
                <a:xfrm>
                  <a:off x="2719" y="-12"/>
                  <a:ext cx="47" cy="134"/>
                </a:xfrm>
                <a:custGeom>
                  <a:avLst/>
                  <a:gdLst>
                    <a:gd name="T0" fmla="*/ 22 w 209"/>
                    <a:gd name="T1" fmla="*/ 559 h 593"/>
                    <a:gd name="T2" fmla="*/ 66 w 209"/>
                    <a:gd name="T3" fmla="*/ 388 h 593"/>
                    <a:gd name="T4" fmla="*/ 77 w 209"/>
                    <a:gd name="T5" fmla="*/ 243 h 593"/>
                    <a:gd name="T6" fmla="*/ 48 w 209"/>
                    <a:gd name="T7" fmla="*/ 143 h 593"/>
                    <a:gd name="T8" fmla="*/ 77 w 209"/>
                    <a:gd name="T9" fmla="*/ 43 h 593"/>
                    <a:gd name="T10" fmla="*/ 92 w 209"/>
                    <a:gd name="T11" fmla="*/ 0 h 593"/>
                    <a:gd name="T12" fmla="*/ 138 w 209"/>
                    <a:gd name="T13" fmla="*/ 108 h 593"/>
                    <a:gd name="T14" fmla="*/ 208 w 209"/>
                    <a:gd name="T15" fmla="*/ 351 h 593"/>
                    <a:gd name="T16" fmla="*/ 138 w 209"/>
                    <a:gd name="T17" fmla="*/ 388 h 593"/>
                    <a:gd name="T18" fmla="*/ 102 w 209"/>
                    <a:gd name="T19" fmla="*/ 453 h 593"/>
                    <a:gd name="T20" fmla="*/ 92 w 209"/>
                    <a:gd name="T21" fmla="*/ 473 h 593"/>
                    <a:gd name="T22" fmla="*/ 119 w 209"/>
                    <a:gd name="T23" fmla="*/ 480 h 593"/>
                    <a:gd name="T24" fmla="*/ 138 w 209"/>
                    <a:gd name="T25" fmla="*/ 523 h 593"/>
                    <a:gd name="T26" fmla="*/ 57 w 209"/>
                    <a:gd name="T27" fmla="*/ 531 h 593"/>
                    <a:gd name="T28" fmla="*/ 30 w 209"/>
                    <a:gd name="T29" fmla="*/ 574 h 593"/>
                    <a:gd name="T30" fmla="*/ 13 w 209"/>
                    <a:gd name="T31" fmla="*/ 552 h 593"/>
                    <a:gd name="T32" fmla="*/ 22 w 209"/>
                    <a:gd name="T33" fmla="*/ 559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9" h="593">
                      <a:moveTo>
                        <a:pt x="22" y="559"/>
                      </a:moveTo>
                      <a:cubicBezTo>
                        <a:pt x="0" y="505"/>
                        <a:pt x="3" y="423"/>
                        <a:pt x="66" y="388"/>
                      </a:cubicBezTo>
                      <a:cubicBezTo>
                        <a:pt x="69" y="340"/>
                        <a:pt x="77" y="290"/>
                        <a:pt x="77" y="243"/>
                      </a:cubicBezTo>
                      <a:cubicBezTo>
                        <a:pt x="77" y="208"/>
                        <a:pt x="48" y="143"/>
                        <a:pt x="48" y="143"/>
                      </a:cubicBezTo>
                      <a:cubicBezTo>
                        <a:pt x="61" y="71"/>
                        <a:pt x="48" y="104"/>
                        <a:pt x="77" y="43"/>
                      </a:cubicBezTo>
                      <a:cubicBezTo>
                        <a:pt x="79" y="28"/>
                        <a:pt x="92" y="0"/>
                        <a:pt x="92" y="0"/>
                      </a:cubicBezTo>
                      <a:cubicBezTo>
                        <a:pt x="168" y="21"/>
                        <a:pt x="145" y="25"/>
                        <a:pt x="138" y="108"/>
                      </a:cubicBezTo>
                      <a:cubicBezTo>
                        <a:pt x="168" y="186"/>
                        <a:pt x="176" y="272"/>
                        <a:pt x="208" y="351"/>
                      </a:cubicBezTo>
                      <a:cubicBezTo>
                        <a:pt x="194" y="416"/>
                        <a:pt x="200" y="405"/>
                        <a:pt x="138" y="388"/>
                      </a:cubicBezTo>
                      <a:cubicBezTo>
                        <a:pt x="110" y="423"/>
                        <a:pt x="123" y="401"/>
                        <a:pt x="102" y="453"/>
                      </a:cubicBezTo>
                      <a:cubicBezTo>
                        <a:pt x="96" y="458"/>
                        <a:pt x="92" y="473"/>
                        <a:pt x="92" y="473"/>
                      </a:cubicBezTo>
                      <a:cubicBezTo>
                        <a:pt x="102" y="477"/>
                        <a:pt x="115" y="473"/>
                        <a:pt x="119" y="480"/>
                      </a:cubicBezTo>
                      <a:cubicBezTo>
                        <a:pt x="128" y="492"/>
                        <a:pt x="138" y="523"/>
                        <a:pt x="138" y="523"/>
                      </a:cubicBezTo>
                      <a:cubicBezTo>
                        <a:pt x="119" y="592"/>
                        <a:pt x="102" y="557"/>
                        <a:pt x="57" y="531"/>
                      </a:cubicBezTo>
                      <a:cubicBezTo>
                        <a:pt x="48" y="545"/>
                        <a:pt x="48" y="574"/>
                        <a:pt x="30" y="574"/>
                      </a:cubicBezTo>
                      <a:cubicBezTo>
                        <a:pt x="22" y="574"/>
                        <a:pt x="17" y="559"/>
                        <a:pt x="13" y="552"/>
                      </a:cubicBezTo>
                      <a:cubicBezTo>
                        <a:pt x="9" y="545"/>
                        <a:pt x="17" y="557"/>
                        <a:pt x="22" y="559"/>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91" name="Freeform 43">
                  <a:extLst>
                    <a:ext uri="{FF2B5EF4-FFF2-40B4-BE49-F238E27FC236}">
                      <a16:creationId xmlns:a16="http://schemas.microsoft.com/office/drawing/2014/main" id="{7629BFBE-CCA8-4C17-9B34-E80B141C216F}"/>
                    </a:ext>
                  </a:extLst>
                </p:cNvPr>
                <p:cNvSpPr>
                  <a:spLocks noChangeArrowheads="1"/>
                </p:cNvSpPr>
                <p:nvPr/>
              </p:nvSpPr>
              <p:spPr bwMode="auto">
                <a:xfrm>
                  <a:off x="2701" y="90"/>
                  <a:ext cx="138" cy="85"/>
                </a:xfrm>
                <a:custGeom>
                  <a:avLst/>
                  <a:gdLst>
                    <a:gd name="T0" fmla="*/ 113 w 609"/>
                    <a:gd name="T1" fmla="*/ 220 h 373"/>
                    <a:gd name="T2" fmla="*/ 130 w 609"/>
                    <a:gd name="T3" fmla="*/ 155 h 373"/>
                    <a:gd name="T4" fmla="*/ 219 w 609"/>
                    <a:gd name="T5" fmla="*/ 119 h 373"/>
                    <a:gd name="T6" fmla="*/ 238 w 609"/>
                    <a:gd name="T7" fmla="*/ 162 h 373"/>
                    <a:gd name="T8" fmla="*/ 290 w 609"/>
                    <a:gd name="T9" fmla="*/ 176 h 373"/>
                    <a:gd name="T10" fmla="*/ 353 w 609"/>
                    <a:gd name="T11" fmla="*/ 198 h 373"/>
                    <a:gd name="T12" fmla="*/ 510 w 609"/>
                    <a:gd name="T13" fmla="*/ 119 h 373"/>
                    <a:gd name="T14" fmla="*/ 572 w 609"/>
                    <a:gd name="T15" fmla="*/ 61 h 373"/>
                    <a:gd name="T16" fmla="*/ 608 w 609"/>
                    <a:gd name="T17" fmla="*/ 39 h 373"/>
                    <a:gd name="T18" fmla="*/ 465 w 609"/>
                    <a:gd name="T19" fmla="*/ 176 h 373"/>
                    <a:gd name="T20" fmla="*/ 368 w 609"/>
                    <a:gd name="T21" fmla="*/ 241 h 373"/>
                    <a:gd name="T22" fmla="*/ 290 w 609"/>
                    <a:gd name="T23" fmla="*/ 292 h 373"/>
                    <a:gd name="T24" fmla="*/ 210 w 609"/>
                    <a:gd name="T25" fmla="*/ 372 h 373"/>
                    <a:gd name="T26" fmla="*/ 113 w 609"/>
                    <a:gd name="T27" fmla="*/ 321 h 373"/>
                    <a:gd name="T28" fmla="*/ 87 w 609"/>
                    <a:gd name="T29" fmla="*/ 314 h 373"/>
                    <a:gd name="T30" fmla="*/ 96 w 609"/>
                    <a:gd name="T31" fmla="*/ 350 h 373"/>
                    <a:gd name="T32" fmla="*/ 0 w 609"/>
                    <a:gd name="T33" fmla="*/ 350 h 373"/>
                    <a:gd name="T34" fmla="*/ 42 w 609"/>
                    <a:gd name="T35" fmla="*/ 285 h 373"/>
                    <a:gd name="T36" fmla="*/ 113 w 609"/>
                    <a:gd name="T37" fmla="*/ 22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9" h="373">
                      <a:moveTo>
                        <a:pt x="113" y="220"/>
                      </a:moveTo>
                      <a:cubicBezTo>
                        <a:pt x="126" y="191"/>
                        <a:pt x="144" y="184"/>
                        <a:pt x="130" y="155"/>
                      </a:cubicBezTo>
                      <a:cubicBezTo>
                        <a:pt x="144" y="97"/>
                        <a:pt x="162" y="86"/>
                        <a:pt x="219" y="119"/>
                      </a:cubicBezTo>
                      <a:cubicBezTo>
                        <a:pt x="224" y="133"/>
                        <a:pt x="232" y="148"/>
                        <a:pt x="238" y="162"/>
                      </a:cubicBezTo>
                      <a:cubicBezTo>
                        <a:pt x="244" y="176"/>
                        <a:pt x="290" y="176"/>
                        <a:pt x="290" y="176"/>
                      </a:cubicBezTo>
                      <a:cubicBezTo>
                        <a:pt x="329" y="155"/>
                        <a:pt x="337" y="162"/>
                        <a:pt x="353" y="198"/>
                      </a:cubicBezTo>
                      <a:cubicBezTo>
                        <a:pt x="403" y="169"/>
                        <a:pt x="444" y="133"/>
                        <a:pt x="510" y="119"/>
                      </a:cubicBezTo>
                      <a:cubicBezTo>
                        <a:pt x="550" y="68"/>
                        <a:pt x="528" y="86"/>
                        <a:pt x="572" y="61"/>
                      </a:cubicBezTo>
                      <a:cubicBezTo>
                        <a:pt x="589" y="39"/>
                        <a:pt x="589" y="0"/>
                        <a:pt x="608" y="39"/>
                      </a:cubicBezTo>
                      <a:cubicBezTo>
                        <a:pt x="593" y="111"/>
                        <a:pt x="555" y="162"/>
                        <a:pt x="465" y="176"/>
                      </a:cubicBezTo>
                      <a:cubicBezTo>
                        <a:pt x="427" y="198"/>
                        <a:pt x="411" y="220"/>
                        <a:pt x="368" y="241"/>
                      </a:cubicBezTo>
                      <a:cubicBezTo>
                        <a:pt x="353" y="285"/>
                        <a:pt x="347" y="285"/>
                        <a:pt x="290" y="292"/>
                      </a:cubicBezTo>
                      <a:cubicBezTo>
                        <a:pt x="263" y="325"/>
                        <a:pt x="250" y="350"/>
                        <a:pt x="210" y="372"/>
                      </a:cubicBezTo>
                      <a:cubicBezTo>
                        <a:pt x="185" y="339"/>
                        <a:pt x="162" y="336"/>
                        <a:pt x="113" y="321"/>
                      </a:cubicBezTo>
                      <a:cubicBezTo>
                        <a:pt x="104" y="317"/>
                        <a:pt x="87" y="314"/>
                        <a:pt x="87" y="314"/>
                      </a:cubicBezTo>
                      <a:cubicBezTo>
                        <a:pt x="42" y="325"/>
                        <a:pt x="60" y="339"/>
                        <a:pt x="96" y="350"/>
                      </a:cubicBezTo>
                      <a:cubicBezTo>
                        <a:pt x="60" y="372"/>
                        <a:pt x="38" y="362"/>
                        <a:pt x="0" y="350"/>
                      </a:cubicBezTo>
                      <a:cubicBezTo>
                        <a:pt x="8" y="314"/>
                        <a:pt x="2" y="297"/>
                        <a:pt x="42" y="285"/>
                      </a:cubicBezTo>
                      <a:cubicBezTo>
                        <a:pt x="65" y="227"/>
                        <a:pt x="60" y="249"/>
                        <a:pt x="113" y="22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92" name="Freeform 44">
                  <a:extLst>
                    <a:ext uri="{FF2B5EF4-FFF2-40B4-BE49-F238E27FC236}">
                      <a16:creationId xmlns:a16="http://schemas.microsoft.com/office/drawing/2014/main" id="{45083558-1608-4DC0-AD46-C3B06A6B8744}"/>
                    </a:ext>
                  </a:extLst>
                </p:cNvPr>
                <p:cNvSpPr>
                  <a:spLocks noChangeArrowheads="1"/>
                </p:cNvSpPr>
                <p:nvPr/>
              </p:nvSpPr>
              <p:spPr bwMode="auto">
                <a:xfrm>
                  <a:off x="2553" y="179"/>
                  <a:ext cx="188" cy="176"/>
                </a:xfrm>
                <a:custGeom>
                  <a:avLst/>
                  <a:gdLst>
                    <a:gd name="T0" fmla="*/ 695 w 829"/>
                    <a:gd name="T1" fmla="*/ 87 h 778"/>
                    <a:gd name="T2" fmla="*/ 703 w 829"/>
                    <a:gd name="T3" fmla="*/ 21 h 778"/>
                    <a:gd name="T4" fmla="*/ 747 w 829"/>
                    <a:gd name="T5" fmla="*/ 0 h 778"/>
                    <a:gd name="T6" fmla="*/ 799 w 829"/>
                    <a:gd name="T7" fmla="*/ 87 h 778"/>
                    <a:gd name="T8" fmla="*/ 828 w 829"/>
                    <a:gd name="T9" fmla="*/ 152 h 778"/>
                    <a:gd name="T10" fmla="*/ 783 w 829"/>
                    <a:gd name="T11" fmla="*/ 210 h 778"/>
                    <a:gd name="T12" fmla="*/ 747 w 829"/>
                    <a:gd name="T13" fmla="*/ 275 h 778"/>
                    <a:gd name="T14" fmla="*/ 713 w 829"/>
                    <a:gd name="T15" fmla="*/ 457 h 778"/>
                    <a:gd name="T16" fmla="*/ 634 w 829"/>
                    <a:gd name="T17" fmla="*/ 493 h 778"/>
                    <a:gd name="T18" fmla="*/ 528 w 829"/>
                    <a:gd name="T19" fmla="*/ 501 h 778"/>
                    <a:gd name="T20" fmla="*/ 493 w 829"/>
                    <a:gd name="T21" fmla="*/ 450 h 778"/>
                    <a:gd name="T22" fmla="*/ 448 w 829"/>
                    <a:gd name="T23" fmla="*/ 530 h 778"/>
                    <a:gd name="T24" fmla="*/ 396 w 829"/>
                    <a:gd name="T25" fmla="*/ 544 h 778"/>
                    <a:gd name="T26" fmla="*/ 351 w 829"/>
                    <a:gd name="T27" fmla="*/ 479 h 778"/>
                    <a:gd name="T28" fmla="*/ 255 w 829"/>
                    <a:gd name="T29" fmla="*/ 522 h 778"/>
                    <a:gd name="T30" fmla="*/ 334 w 829"/>
                    <a:gd name="T31" fmla="*/ 515 h 778"/>
                    <a:gd name="T32" fmla="*/ 343 w 829"/>
                    <a:gd name="T33" fmla="*/ 580 h 778"/>
                    <a:gd name="T34" fmla="*/ 255 w 829"/>
                    <a:gd name="T35" fmla="*/ 602 h 778"/>
                    <a:gd name="T36" fmla="*/ 150 w 829"/>
                    <a:gd name="T37" fmla="*/ 602 h 778"/>
                    <a:gd name="T38" fmla="*/ 159 w 829"/>
                    <a:gd name="T39" fmla="*/ 558 h 778"/>
                    <a:gd name="T40" fmla="*/ 203 w 829"/>
                    <a:gd name="T41" fmla="*/ 522 h 778"/>
                    <a:gd name="T42" fmla="*/ 150 w 829"/>
                    <a:gd name="T43" fmla="*/ 537 h 778"/>
                    <a:gd name="T44" fmla="*/ 116 w 829"/>
                    <a:gd name="T45" fmla="*/ 602 h 778"/>
                    <a:gd name="T46" fmla="*/ 132 w 829"/>
                    <a:gd name="T47" fmla="*/ 688 h 778"/>
                    <a:gd name="T48" fmla="*/ 61 w 829"/>
                    <a:gd name="T49" fmla="*/ 726 h 778"/>
                    <a:gd name="T50" fmla="*/ 0 w 829"/>
                    <a:gd name="T51" fmla="*/ 777 h 778"/>
                    <a:gd name="T52" fmla="*/ 34 w 829"/>
                    <a:gd name="T53" fmla="*/ 683 h 778"/>
                    <a:gd name="T54" fmla="*/ 0 w 829"/>
                    <a:gd name="T55" fmla="*/ 595 h 778"/>
                    <a:gd name="T56" fmla="*/ 61 w 829"/>
                    <a:gd name="T57" fmla="*/ 551 h 778"/>
                    <a:gd name="T58" fmla="*/ 141 w 829"/>
                    <a:gd name="T59" fmla="*/ 486 h 778"/>
                    <a:gd name="T60" fmla="*/ 194 w 829"/>
                    <a:gd name="T61" fmla="*/ 428 h 778"/>
                    <a:gd name="T62" fmla="*/ 317 w 829"/>
                    <a:gd name="T63" fmla="*/ 421 h 778"/>
                    <a:gd name="T64" fmla="*/ 370 w 829"/>
                    <a:gd name="T65" fmla="*/ 406 h 778"/>
                    <a:gd name="T66" fmla="*/ 502 w 829"/>
                    <a:gd name="T67" fmla="*/ 283 h 778"/>
                    <a:gd name="T68" fmla="*/ 528 w 829"/>
                    <a:gd name="T69" fmla="*/ 334 h 778"/>
                    <a:gd name="T70" fmla="*/ 581 w 829"/>
                    <a:gd name="T71" fmla="*/ 275 h 778"/>
                    <a:gd name="T72" fmla="*/ 660 w 829"/>
                    <a:gd name="T73" fmla="*/ 196 h 778"/>
                    <a:gd name="T74" fmla="*/ 678 w 829"/>
                    <a:gd name="T75" fmla="*/ 152 h 778"/>
                    <a:gd name="T76" fmla="*/ 650 w 829"/>
                    <a:gd name="T77" fmla="*/ 137 h 778"/>
                    <a:gd name="T78" fmla="*/ 668 w 829"/>
                    <a:gd name="T79" fmla="*/ 117 h 778"/>
                    <a:gd name="T80" fmla="*/ 695 w 829"/>
                    <a:gd name="T81" fmla="*/ 87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29" h="778">
                      <a:moveTo>
                        <a:pt x="695" y="87"/>
                      </a:moveTo>
                      <a:cubicBezTo>
                        <a:pt x="685" y="65"/>
                        <a:pt x="703" y="21"/>
                        <a:pt x="703" y="21"/>
                      </a:cubicBezTo>
                      <a:cubicBezTo>
                        <a:pt x="733" y="57"/>
                        <a:pt x="733" y="29"/>
                        <a:pt x="747" y="0"/>
                      </a:cubicBezTo>
                      <a:cubicBezTo>
                        <a:pt x="796" y="14"/>
                        <a:pt x="786" y="50"/>
                        <a:pt x="799" y="87"/>
                      </a:cubicBezTo>
                      <a:cubicBezTo>
                        <a:pt x="809" y="108"/>
                        <a:pt x="828" y="152"/>
                        <a:pt x="828" y="152"/>
                      </a:cubicBezTo>
                      <a:cubicBezTo>
                        <a:pt x="807" y="203"/>
                        <a:pt x="828" y="187"/>
                        <a:pt x="783" y="210"/>
                      </a:cubicBezTo>
                      <a:cubicBezTo>
                        <a:pt x="765" y="228"/>
                        <a:pt x="747" y="275"/>
                        <a:pt x="747" y="275"/>
                      </a:cubicBezTo>
                      <a:cubicBezTo>
                        <a:pt x="743" y="363"/>
                        <a:pt x="761" y="399"/>
                        <a:pt x="713" y="457"/>
                      </a:cubicBezTo>
                      <a:cubicBezTo>
                        <a:pt x="660" y="428"/>
                        <a:pt x="682" y="479"/>
                        <a:pt x="634" y="493"/>
                      </a:cubicBezTo>
                      <a:cubicBezTo>
                        <a:pt x="594" y="486"/>
                        <a:pt x="567" y="490"/>
                        <a:pt x="528" y="501"/>
                      </a:cubicBezTo>
                      <a:cubicBezTo>
                        <a:pt x="502" y="467"/>
                        <a:pt x="537" y="462"/>
                        <a:pt x="493" y="450"/>
                      </a:cubicBezTo>
                      <a:cubicBezTo>
                        <a:pt x="474" y="472"/>
                        <a:pt x="474" y="515"/>
                        <a:pt x="448" y="530"/>
                      </a:cubicBezTo>
                      <a:cubicBezTo>
                        <a:pt x="432" y="537"/>
                        <a:pt x="396" y="544"/>
                        <a:pt x="396" y="544"/>
                      </a:cubicBezTo>
                      <a:cubicBezTo>
                        <a:pt x="383" y="511"/>
                        <a:pt x="392" y="490"/>
                        <a:pt x="351" y="479"/>
                      </a:cubicBezTo>
                      <a:cubicBezTo>
                        <a:pt x="299" y="486"/>
                        <a:pt x="286" y="486"/>
                        <a:pt x="255" y="522"/>
                      </a:cubicBezTo>
                      <a:cubicBezTo>
                        <a:pt x="290" y="544"/>
                        <a:pt x="299" y="532"/>
                        <a:pt x="334" y="515"/>
                      </a:cubicBezTo>
                      <a:cubicBezTo>
                        <a:pt x="357" y="530"/>
                        <a:pt x="375" y="562"/>
                        <a:pt x="343" y="580"/>
                      </a:cubicBezTo>
                      <a:cubicBezTo>
                        <a:pt x="330" y="588"/>
                        <a:pt x="272" y="599"/>
                        <a:pt x="255" y="602"/>
                      </a:cubicBezTo>
                      <a:cubicBezTo>
                        <a:pt x="210" y="628"/>
                        <a:pt x="194" y="628"/>
                        <a:pt x="150" y="602"/>
                      </a:cubicBezTo>
                      <a:cubicBezTo>
                        <a:pt x="154" y="588"/>
                        <a:pt x="150" y="573"/>
                        <a:pt x="159" y="558"/>
                      </a:cubicBezTo>
                      <a:cubicBezTo>
                        <a:pt x="168" y="543"/>
                        <a:pt x="242" y="530"/>
                        <a:pt x="203" y="522"/>
                      </a:cubicBezTo>
                      <a:cubicBezTo>
                        <a:pt x="185" y="519"/>
                        <a:pt x="150" y="537"/>
                        <a:pt x="150" y="537"/>
                      </a:cubicBezTo>
                      <a:cubicBezTo>
                        <a:pt x="141" y="562"/>
                        <a:pt x="124" y="577"/>
                        <a:pt x="116" y="602"/>
                      </a:cubicBezTo>
                      <a:cubicBezTo>
                        <a:pt x="159" y="660"/>
                        <a:pt x="159" y="628"/>
                        <a:pt x="132" y="688"/>
                      </a:cubicBezTo>
                      <a:cubicBezTo>
                        <a:pt x="124" y="711"/>
                        <a:pt x="61" y="726"/>
                        <a:pt x="61" y="726"/>
                      </a:cubicBezTo>
                      <a:cubicBezTo>
                        <a:pt x="22" y="777"/>
                        <a:pt x="48" y="762"/>
                        <a:pt x="0" y="777"/>
                      </a:cubicBezTo>
                      <a:cubicBezTo>
                        <a:pt x="9" y="733"/>
                        <a:pt x="22" y="718"/>
                        <a:pt x="34" y="683"/>
                      </a:cubicBezTo>
                      <a:cubicBezTo>
                        <a:pt x="26" y="646"/>
                        <a:pt x="13" y="628"/>
                        <a:pt x="0" y="595"/>
                      </a:cubicBezTo>
                      <a:cubicBezTo>
                        <a:pt x="13" y="566"/>
                        <a:pt x="31" y="570"/>
                        <a:pt x="61" y="551"/>
                      </a:cubicBezTo>
                      <a:cubicBezTo>
                        <a:pt x="80" y="511"/>
                        <a:pt x="103" y="508"/>
                        <a:pt x="141" y="486"/>
                      </a:cubicBezTo>
                      <a:cubicBezTo>
                        <a:pt x="162" y="462"/>
                        <a:pt x="162" y="446"/>
                        <a:pt x="194" y="428"/>
                      </a:cubicBezTo>
                      <a:cubicBezTo>
                        <a:pt x="282" y="439"/>
                        <a:pt x="242" y="441"/>
                        <a:pt x="317" y="421"/>
                      </a:cubicBezTo>
                      <a:cubicBezTo>
                        <a:pt x="334" y="417"/>
                        <a:pt x="370" y="406"/>
                        <a:pt x="370" y="406"/>
                      </a:cubicBezTo>
                      <a:cubicBezTo>
                        <a:pt x="461" y="432"/>
                        <a:pt x="427" y="304"/>
                        <a:pt x="502" y="283"/>
                      </a:cubicBezTo>
                      <a:cubicBezTo>
                        <a:pt x="516" y="315"/>
                        <a:pt x="484" y="323"/>
                        <a:pt x="528" y="334"/>
                      </a:cubicBezTo>
                      <a:cubicBezTo>
                        <a:pt x="550" y="308"/>
                        <a:pt x="550" y="294"/>
                        <a:pt x="581" y="275"/>
                      </a:cubicBezTo>
                      <a:cubicBezTo>
                        <a:pt x="607" y="247"/>
                        <a:pt x="642" y="236"/>
                        <a:pt x="660" y="196"/>
                      </a:cubicBezTo>
                      <a:cubicBezTo>
                        <a:pt x="665" y="182"/>
                        <a:pt x="678" y="152"/>
                        <a:pt x="678" y="152"/>
                      </a:cubicBezTo>
                      <a:cubicBezTo>
                        <a:pt x="668" y="148"/>
                        <a:pt x="650" y="145"/>
                        <a:pt x="650" y="137"/>
                      </a:cubicBezTo>
                      <a:cubicBezTo>
                        <a:pt x="650" y="129"/>
                        <a:pt x="708" y="119"/>
                        <a:pt x="668" y="117"/>
                      </a:cubicBezTo>
                      <a:lnTo>
                        <a:pt x="695" y="87"/>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93" name="Freeform 45">
                  <a:extLst>
                    <a:ext uri="{FF2B5EF4-FFF2-40B4-BE49-F238E27FC236}">
                      <a16:creationId xmlns:a16="http://schemas.microsoft.com/office/drawing/2014/main" id="{99691ECD-9F55-4680-93F5-5B0C7A540FBA}"/>
                    </a:ext>
                  </a:extLst>
                </p:cNvPr>
                <p:cNvSpPr>
                  <a:spLocks noChangeArrowheads="1"/>
                </p:cNvSpPr>
                <p:nvPr/>
              </p:nvSpPr>
              <p:spPr bwMode="auto">
                <a:xfrm>
                  <a:off x="2677" y="220"/>
                  <a:ext cx="14" cy="11"/>
                </a:xfrm>
                <a:custGeom>
                  <a:avLst/>
                  <a:gdLst>
                    <a:gd name="T0" fmla="*/ 0 w 62"/>
                    <a:gd name="T1" fmla="*/ 31 h 47"/>
                    <a:gd name="T2" fmla="*/ 19 w 62"/>
                    <a:gd name="T3" fmla="*/ 46 h 47"/>
                    <a:gd name="T4" fmla="*/ 0 w 62"/>
                    <a:gd name="T5" fmla="*/ 31 h 47"/>
                  </a:gdLst>
                  <a:ahLst/>
                  <a:cxnLst>
                    <a:cxn ang="0">
                      <a:pos x="T0" y="T1"/>
                    </a:cxn>
                    <a:cxn ang="0">
                      <a:pos x="T2" y="T3"/>
                    </a:cxn>
                    <a:cxn ang="0">
                      <a:pos x="T4" y="T5"/>
                    </a:cxn>
                  </a:cxnLst>
                  <a:rect l="0" t="0" r="r" b="b"/>
                  <a:pathLst>
                    <a:path w="62" h="47">
                      <a:moveTo>
                        <a:pt x="0" y="31"/>
                      </a:moveTo>
                      <a:cubicBezTo>
                        <a:pt x="29" y="0"/>
                        <a:pt x="61" y="24"/>
                        <a:pt x="19" y="46"/>
                      </a:cubicBezTo>
                      <a:cubicBezTo>
                        <a:pt x="0" y="21"/>
                        <a:pt x="0" y="17"/>
                        <a:pt x="0" y="31"/>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94" name="Freeform 46">
                  <a:extLst>
                    <a:ext uri="{FF2B5EF4-FFF2-40B4-BE49-F238E27FC236}">
                      <a16:creationId xmlns:a16="http://schemas.microsoft.com/office/drawing/2014/main" id="{2BB8CACB-931E-49F7-B3C0-F86AA66FD004}"/>
                    </a:ext>
                  </a:extLst>
                </p:cNvPr>
                <p:cNvSpPr>
                  <a:spLocks noChangeArrowheads="1"/>
                </p:cNvSpPr>
                <p:nvPr/>
              </p:nvSpPr>
              <p:spPr bwMode="auto">
                <a:xfrm>
                  <a:off x="1627" y="350"/>
                  <a:ext cx="813" cy="462"/>
                </a:xfrm>
                <a:custGeom>
                  <a:avLst/>
                  <a:gdLst>
                    <a:gd name="T0" fmla="*/ 3586 w 3587"/>
                    <a:gd name="T1" fmla="*/ 94 h 2037"/>
                    <a:gd name="T2" fmla="*/ 3436 w 3587"/>
                    <a:gd name="T3" fmla="*/ 282 h 2037"/>
                    <a:gd name="T4" fmla="*/ 3303 w 3587"/>
                    <a:gd name="T5" fmla="*/ 441 h 2037"/>
                    <a:gd name="T6" fmla="*/ 3190 w 3587"/>
                    <a:gd name="T7" fmla="*/ 514 h 2037"/>
                    <a:gd name="T8" fmla="*/ 2798 w 3587"/>
                    <a:gd name="T9" fmla="*/ 652 h 2037"/>
                    <a:gd name="T10" fmla="*/ 2791 w 3587"/>
                    <a:gd name="T11" fmla="*/ 757 h 2037"/>
                    <a:gd name="T12" fmla="*/ 2667 w 3587"/>
                    <a:gd name="T13" fmla="*/ 830 h 2037"/>
                    <a:gd name="T14" fmla="*/ 2738 w 3587"/>
                    <a:gd name="T15" fmla="*/ 644 h 2037"/>
                    <a:gd name="T16" fmla="*/ 2543 w 3587"/>
                    <a:gd name="T17" fmla="*/ 680 h 2037"/>
                    <a:gd name="T18" fmla="*/ 2454 w 3587"/>
                    <a:gd name="T19" fmla="*/ 786 h 2037"/>
                    <a:gd name="T20" fmla="*/ 2632 w 3587"/>
                    <a:gd name="T21" fmla="*/ 1010 h 2037"/>
                    <a:gd name="T22" fmla="*/ 2622 w 3587"/>
                    <a:gd name="T23" fmla="*/ 1327 h 2037"/>
                    <a:gd name="T24" fmla="*/ 2393 w 3587"/>
                    <a:gd name="T25" fmla="*/ 1466 h 2037"/>
                    <a:gd name="T26" fmla="*/ 2305 w 3587"/>
                    <a:gd name="T27" fmla="*/ 1392 h 2037"/>
                    <a:gd name="T28" fmla="*/ 2128 w 3587"/>
                    <a:gd name="T29" fmla="*/ 1257 h 2037"/>
                    <a:gd name="T30" fmla="*/ 2041 w 3587"/>
                    <a:gd name="T31" fmla="*/ 1257 h 2037"/>
                    <a:gd name="T32" fmla="*/ 1987 w 3587"/>
                    <a:gd name="T33" fmla="*/ 1422 h 2037"/>
                    <a:gd name="T34" fmla="*/ 2208 w 3587"/>
                    <a:gd name="T35" fmla="*/ 1675 h 2037"/>
                    <a:gd name="T36" fmla="*/ 2252 w 3587"/>
                    <a:gd name="T37" fmla="*/ 1892 h 2037"/>
                    <a:gd name="T38" fmla="*/ 2321 w 3587"/>
                    <a:gd name="T39" fmla="*/ 2022 h 2037"/>
                    <a:gd name="T40" fmla="*/ 2172 w 3587"/>
                    <a:gd name="T41" fmla="*/ 1964 h 2037"/>
                    <a:gd name="T42" fmla="*/ 2075 w 3587"/>
                    <a:gd name="T43" fmla="*/ 1870 h 2037"/>
                    <a:gd name="T44" fmla="*/ 1863 w 3587"/>
                    <a:gd name="T45" fmla="*/ 1531 h 2037"/>
                    <a:gd name="T46" fmla="*/ 1881 w 3587"/>
                    <a:gd name="T47" fmla="*/ 1119 h 2037"/>
                    <a:gd name="T48" fmla="*/ 1863 w 3587"/>
                    <a:gd name="T49" fmla="*/ 967 h 2037"/>
                    <a:gd name="T50" fmla="*/ 1819 w 3587"/>
                    <a:gd name="T51" fmla="*/ 995 h 2037"/>
                    <a:gd name="T52" fmla="*/ 1705 w 3587"/>
                    <a:gd name="T53" fmla="*/ 960 h 2037"/>
                    <a:gd name="T54" fmla="*/ 1590 w 3587"/>
                    <a:gd name="T55" fmla="*/ 615 h 2037"/>
                    <a:gd name="T56" fmla="*/ 1457 w 3587"/>
                    <a:gd name="T57" fmla="*/ 600 h 2037"/>
                    <a:gd name="T58" fmla="*/ 1271 w 3587"/>
                    <a:gd name="T59" fmla="*/ 622 h 2037"/>
                    <a:gd name="T60" fmla="*/ 1068 w 3587"/>
                    <a:gd name="T61" fmla="*/ 837 h 2037"/>
                    <a:gd name="T62" fmla="*/ 864 w 3587"/>
                    <a:gd name="T63" fmla="*/ 967 h 2037"/>
                    <a:gd name="T64" fmla="*/ 812 w 3587"/>
                    <a:gd name="T65" fmla="*/ 990 h 2037"/>
                    <a:gd name="T66" fmla="*/ 706 w 3587"/>
                    <a:gd name="T67" fmla="*/ 1184 h 2037"/>
                    <a:gd name="T68" fmla="*/ 671 w 3587"/>
                    <a:gd name="T69" fmla="*/ 1278 h 2037"/>
                    <a:gd name="T70" fmla="*/ 565 w 3587"/>
                    <a:gd name="T71" fmla="*/ 1457 h 2037"/>
                    <a:gd name="T72" fmla="*/ 414 w 3587"/>
                    <a:gd name="T73" fmla="*/ 1415 h 2037"/>
                    <a:gd name="T74" fmla="*/ 290 w 3587"/>
                    <a:gd name="T75" fmla="*/ 930 h 2037"/>
                    <a:gd name="T76" fmla="*/ 317 w 3587"/>
                    <a:gd name="T77" fmla="*/ 564 h 2037"/>
                    <a:gd name="T78" fmla="*/ 194 w 3587"/>
                    <a:gd name="T79" fmla="*/ 652 h 2037"/>
                    <a:gd name="T80" fmla="*/ 88 w 3587"/>
                    <a:gd name="T81" fmla="*/ 543 h 2037"/>
                    <a:gd name="T82" fmla="*/ 106 w 3587"/>
                    <a:gd name="T83" fmla="*/ 499 h 2037"/>
                    <a:gd name="T84" fmla="*/ 0 w 3587"/>
                    <a:gd name="T85" fmla="*/ 332 h 2037"/>
                    <a:gd name="T86" fmla="*/ 3525 w 3587"/>
                    <a:gd name="T87" fmla="*/ 22 h 2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87" h="2037">
                      <a:moveTo>
                        <a:pt x="3525" y="22"/>
                      </a:moveTo>
                      <a:cubicBezTo>
                        <a:pt x="3537" y="55"/>
                        <a:pt x="3571" y="58"/>
                        <a:pt x="3586" y="94"/>
                      </a:cubicBezTo>
                      <a:cubicBezTo>
                        <a:pt x="3571" y="130"/>
                        <a:pt x="3537" y="149"/>
                        <a:pt x="3515" y="181"/>
                      </a:cubicBezTo>
                      <a:cubicBezTo>
                        <a:pt x="3493" y="221"/>
                        <a:pt x="3480" y="257"/>
                        <a:pt x="3436" y="282"/>
                      </a:cubicBezTo>
                      <a:cubicBezTo>
                        <a:pt x="3414" y="308"/>
                        <a:pt x="3404" y="318"/>
                        <a:pt x="3418" y="347"/>
                      </a:cubicBezTo>
                      <a:cubicBezTo>
                        <a:pt x="3387" y="387"/>
                        <a:pt x="3346" y="412"/>
                        <a:pt x="3303" y="441"/>
                      </a:cubicBezTo>
                      <a:cubicBezTo>
                        <a:pt x="3285" y="452"/>
                        <a:pt x="3250" y="470"/>
                        <a:pt x="3250" y="470"/>
                      </a:cubicBezTo>
                      <a:cubicBezTo>
                        <a:pt x="3269" y="510"/>
                        <a:pt x="3228" y="506"/>
                        <a:pt x="3190" y="514"/>
                      </a:cubicBezTo>
                      <a:cubicBezTo>
                        <a:pt x="3163" y="535"/>
                        <a:pt x="3144" y="546"/>
                        <a:pt x="3109" y="557"/>
                      </a:cubicBezTo>
                      <a:cubicBezTo>
                        <a:pt x="3030" y="543"/>
                        <a:pt x="2870" y="611"/>
                        <a:pt x="2798" y="652"/>
                      </a:cubicBezTo>
                      <a:cubicBezTo>
                        <a:pt x="2808" y="683"/>
                        <a:pt x="2786" y="698"/>
                        <a:pt x="2826" y="708"/>
                      </a:cubicBezTo>
                      <a:cubicBezTo>
                        <a:pt x="2840" y="739"/>
                        <a:pt x="2826" y="746"/>
                        <a:pt x="2791" y="757"/>
                      </a:cubicBezTo>
                      <a:cubicBezTo>
                        <a:pt x="2763" y="790"/>
                        <a:pt x="2751" y="815"/>
                        <a:pt x="2711" y="837"/>
                      </a:cubicBezTo>
                      <a:cubicBezTo>
                        <a:pt x="2698" y="834"/>
                        <a:pt x="2677" y="839"/>
                        <a:pt x="2667" y="830"/>
                      </a:cubicBezTo>
                      <a:cubicBezTo>
                        <a:pt x="2645" y="793"/>
                        <a:pt x="2693" y="718"/>
                        <a:pt x="2738" y="708"/>
                      </a:cubicBezTo>
                      <a:cubicBezTo>
                        <a:pt x="2751" y="676"/>
                        <a:pt x="2723" y="676"/>
                        <a:pt x="2738" y="644"/>
                      </a:cubicBezTo>
                      <a:cubicBezTo>
                        <a:pt x="2723" y="592"/>
                        <a:pt x="2689" y="608"/>
                        <a:pt x="2640" y="622"/>
                      </a:cubicBezTo>
                      <a:cubicBezTo>
                        <a:pt x="2615" y="652"/>
                        <a:pt x="2583" y="669"/>
                        <a:pt x="2543" y="680"/>
                      </a:cubicBezTo>
                      <a:cubicBezTo>
                        <a:pt x="2527" y="702"/>
                        <a:pt x="2508" y="721"/>
                        <a:pt x="2491" y="743"/>
                      </a:cubicBezTo>
                      <a:cubicBezTo>
                        <a:pt x="2477" y="757"/>
                        <a:pt x="2454" y="786"/>
                        <a:pt x="2454" y="786"/>
                      </a:cubicBezTo>
                      <a:cubicBezTo>
                        <a:pt x="2464" y="844"/>
                        <a:pt x="2470" y="877"/>
                        <a:pt x="2527" y="909"/>
                      </a:cubicBezTo>
                      <a:cubicBezTo>
                        <a:pt x="2557" y="945"/>
                        <a:pt x="2588" y="985"/>
                        <a:pt x="2632" y="1010"/>
                      </a:cubicBezTo>
                      <a:cubicBezTo>
                        <a:pt x="2640" y="1032"/>
                        <a:pt x="2657" y="1075"/>
                        <a:pt x="2657" y="1075"/>
                      </a:cubicBezTo>
                      <a:cubicBezTo>
                        <a:pt x="2654" y="1111"/>
                        <a:pt x="2645" y="1303"/>
                        <a:pt x="2622" y="1327"/>
                      </a:cubicBezTo>
                      <a:cubicBezTo>
                        <a:pt x="2606" y="1350"/>
                        <a:pt x="2543" y="1364"/>
                        <a:pt x="2518" y="1379"/>
                      </a:cubicBezTo>
                      <a:cubicBezTo>
                        <a:pt x="2486" y="1418"/>
                        <a:pt x="2428" y="1429"/>
                        <a:pt x="2393" y="1466"/>
                      </a:cubicBezTo>
                      <a:cubicBezTo>
                        <a:pt x="2367" y="1491"/>
                        <a:pt x="2380" y="1505"/>
                        <a:pt x="2341" y="1517"/>
                      </a:cubicBezTo>
                      <a:cubicBezTo>
                        <a:pt x="2321" y="1473"/>
                        <a:pt x="2376" y="1411"/>
                        <a:pt x="2305" y="1392"/>
                      </a:cubicBezTo>
                      <a:cubicBezTo>
                        <a:pt x="2279" y="1361"/>
                        <a:pt x="2252" y="1314"/>
                        <a:pt x="2216" y="1285"/>
                      </a:cubicBezTo>
                      <a:cubicBezTo>
                        <a:pt x="2194" y="1231"/>
                        <a:pt x="2230" y="1299"/>
                        <a:pt x="2128" y="1257"/>
                      </a:cubicBezTo>
                      <a:cubicBezTo>
                        <a:pt x="2110" y="1249"/>
                        <a:pt x="2110" y="1223"/>
                        <a:pt x="2093" y="1213"/>
                      </a:cubicBezTo>
                      <a:cubicBezTo>
                        <a:pt x="2075" y="1166"/>
                        <a:pt x="2057" y="1234"/>
                        <a:pt x="2041" y="1257"/>
                      </a:cubicBezTo>
                      <a:cubicBezTo>
                        <a:pt x="2031" y="1292"/>
                        <a:pt x="2012" y="1310"/>
                        <a:pt x="2005" y="1350"/>
                      </a:cubicBezTo>
                      <a:cubicBezTo>
                        <a:pt x="2018" y="1382"/>
                        <a:pt x="2009" y="1397"/>
                        <a:pt x="1987" y="1422"/>
                      </a:cubicBezTo>
                      <a:cubicBezTo>
                        <a:pt x="2005" y="1440"/>
                        <a:pt x="2048" y="1483"/>
                        <a:pt x="2057" y="1509"/>
                      </a:cubicBezTo>
                      <a:cubicBezTo>
                        <a:pt x="2093" y="1599"/>
                        <a:pt x="2083" y="1652"/>
                        <a:pt x="2208" y="1675"/>
                      </a:cubicBezTo>
                      <a:cubicBezTo>
                        <a:pt x="2239" y="1693"/>
                        <a:pt x="2252" y="1712"/>
                        <a:pt x="2279" y="1733"/>
                      </a:cubicBezTo>
                      <a:cubicBezTo>
                        <a:pt x="2256" y="1784"/>
                        <a:pt x="2265" y="1838"/>
                        <a:pt x="2252" y="1892"/>
                      </a:cubicBezTo>
                      <a:cubicBezTo>
                        <a:pt x="2259" y="1940"/>
                        <a:pt x="2256" y="1953"/>
                        <a:pt x="2305" y="1979"/>
                      </a:cubicBezTo>
                      <a:cubicBezTo>
                        <a:pt x="2309" y="1993"/>
                        <a:pt x="2317" y="2008"/>
                        <a:pt x="2321" y="2022"/>
                      </a:cubicBezTo>
                      <a:cubicBezTo>
                        <a:pt x="2325" y="2036"/>
                        <a:pt x="2269" y="2008"/>
                        <a:pt x="2269" y="2008"/>
                      </a:cubicBezTo>
                      <a:cubicBezTo>
                        <a:pt x="2216" y="2036"/>
                        <a:pt x="2211" y="1990"/>
                        <a:pt x="2172" y="1964"/>
                      </a:cubicBezTo>
                      <a:cubicBezTo>
                        <a:pt x="2155" y="1953"/>
                        <a:pt x="2119" y="1935"/>
                        <a:pt x="2119" y="1935"/>
                      </a:cubicBezTo>
                      <a:cubicBezTo>
                        <a:pt x="2079" y="1885"/>
                        <a:pt x="2093" y="1910"/>
                        <a:pt x="2075" y="1870"/>
                      </a:cubicBezTo>
                      <a:cubicBezTo>
                        <a:pt x="2061" y="1773"/>
                        <a:pt x="2034" y="1610"/>
                        <a:pt x="1925" y="1552"/>
                      </a:cubicBezTo>
                      <a:cubicBezTo>
                        <a:pt x="1890" y="1563"/>
                        <a:pt x="1877" y="1563"/>
                        <a:pt x="1863" y="1531"/>
                      </a:cubicBezTo>
                      <a:cubicBezTo>
                        <a:pt x="1885" y="1457"/>
                        <a:pt x="1906" y="1382"/>
                        <a:pt x="1934" y="1314"/>
                      </a:cubicBezTo>
                      <a:cubicBezTo>
                        <a:pt x="1925" y="1238"/>
                        <a:pt x="1903" y="1192"/>
                        <a:pt x="1881" y="1119"/>
                      </a:cubicBezTo>
                      <a:cubicBezTo>
                        <a:pt x="1894" y="1090"/>
                        <a:pt x="1877" y="1083"/>
                        <a:pt x="1863" y="1055"/>
                      </a:cubicBezTo>
                      <a:cubicBezTo>
                        <a:pt x="1872" y="1018"/>
                        <a:pt x="1890" y="999"/>
                        <a:pt x="1863" y="967"/>
                      </a:cubicBezTo>
                      <a:cubicBezTo>
                        <a:pt x="1854" y="971"/>
                        <a:pt x="1845" y="971"/>
                        <a:pt x="1837" y="974"/>
                      </a:cubicBezTo>
                      <a:cubicBezTo>
                        <a:pt x="1829" y="977"/>
                        <a:pt x="1827" y="992"/>
                        <a:pt x="1819" y="995"/>
                      </a:cubicBezTo>
                      <a:cubicBezTo>
                        <a:pt x="1802" y="1003"/>
                        <a:pt x="1767" y="1010"/>
                        <a:pt x="1767" y="1010"/>
                      </a:cubicBezTo>
                      <a:cubicBezTo>
                        <a:pt x="1740" y="990"/>
                        <a:pt x="1718" y="990"/>
                        <a:pt x="1705" y="960"/>
                      </a:cubicBezTo>
                      <a:cubicBezTo>
                        <a:pt x="1725" y="904"/>
                        <a:pt x="1673" y="743"/>
                        <a:pt x="1607" y="708"/>
                      </a:cubicBezTo>
                      <a:cubicBezTo>
                        <a:pt x="1577" y="673"/>
                        <a:pt x="1581" y="657"/>
                        <a:pt x="1590" y="615"/>
                      </a:cubicBezTo>
                      <a:cubicBezTo>
                        <a:pt x="1581" y="579"/>
                        <a:pt x="1571" y="532"/>
                        <a:pt x="1529" y="522"/>
                      </a:cubicBezTo>
                      <a:cubicBezTo>
                        <a:pt x="1515" y="557"/>
                        <a:pt x="1493" y="579"/>
                        <a:pt x="1457" y="600"/>
                      </a:cubicBezTo>
                      <a:cubicBezTo>
                        <a:pt x="1424" y="592"/>
                        <a:pt x="1359" y="579"/>
                        <a:pt x="1359" y="579"/>
                      </a:cubicBezTo>
                      <a:cubicBezTo>
                        <a:pt x="1307" y="587"/>
                        <a:pt x="1311" y="600"/>
                        <a:pt x="1271" y="622"/>
                      </a:cubicBezTo>
                      <a:cubicBezTo>
                        <a:pt x="1255" y="669"/>
                        <a:pt x="1244" y="691"/>
                        <a:pt x="1183" y="708"/>
                      </a:cubicBezTo>
                      <a:cubicBezTo>
                        <a:pt x="1164" y="721"/>
                        <a:pt x="1073" y="834"/>
                        <a:pt x="1068" y="837"/>
                      </a:cubicBezTo>
                      <a:cubicBezTo>
                        <a:pt x="1020" y="862"/>
                        <a:pt x="949" y="891"/>
                        <a:pt x="909" y="925"/>
                      </a:cubicBezTo>
                      <a:cubicBezTo>
                        <a:pt x="893" y="938"/>
                        <a:pt x="883" y="956"/>
                        <a:pt x="864" y="967"/>
                      </a:cubicBezTo>
                      <a:cubicBezTo>
                        <a:pt x="857" y="971"/>
                        <a:pt x="847" y="971"/>
                        <a:pt x="839" y="974"/>
                      </a:cubicBezTo>
                      <a:cubicBezTo>
                        <a:pt x="831" y="977"/>
                        <a:pt x="819" y="981"/>
                        <a:pt x="812" y="990"/>
                      </a:cubicBezTo>
                      <a:cubicBezTo>
                        <a:pt x="794" y="1003"/>
                        <a:pt x="759" y="1032"/>
                        <a:pt x="759" y="1032"/>
                      </a:cubicBezTo>
                      <a:cubicBezTo>
                        <a:pt x="736" y="1083"/>
                        <a:pt x="729" y="1132"/>
                        <a:pt x="706" y="1184"/>
                      </a:cubicBezTo>
                      <a:cubicBezTo>
                        <a:pt x="697" y="1209"/>
                        <a:pt x="687" y="1231"/>
                        <a:pt x="681" y="1257"/>
                      </a:cubicBezTo>
                      <a:cubicBezTo>
                        <a:pt x="674" y="1262"/>
                        <a:pt x="671" y="1278"/>
                        <a:pt x="671" y="1278"/>
                      </a:cubicBezTo>
                      <a:cubicBezTo>
                        <a:pt x="671" y="1296"/>
                        <a:pt x="687" y="1387"/>
                        <a:pt x="645" y="1415"/>
                      </a:cubicBezTo>
                      <a:cubicBezTo>
                        <a:pt x="622" y="1433"/>
                        <a:pt x="565" y="1457"/>
                        <a:pt x="565" y="1457"/>
                      </a:cubicBezTo>
                      <a:cubicBezTo>
                        <a:pt x="552" y="1487"/>
                        <a:pt x="538" y="1520"/>
                        <a:pt x="503" y="1531"/>
                      </a:cubicBezTo>
                      <a:cubicBezTo>
                        <a:pt x="442" y="1513"/>
                        <a:pt x="428" y="1462"/>
                        <a:pt x="414" y="1415"/>
                      </a:cubicBezTo>
                      <a:cubicBezTo>
                        <a:pt x="380" y="1307"/>
                        <a:pt x="362" y="1197"/>
                        <a:pt x="317" y="1090"/>
                      </a:cubicBezTo>
                      <a:cubicBezTo>
                        <a:pt x="313" y="1014"/>
                        <a:pt x="310" y="992"/>
                        <a:pt x="290" y="930"/>
                      </a:cubicBezTo>
                      <a:cubicBezTo>
                        <a:pt x="290" y="904"/>
                        <a:pt x="300" y="790"/>
                        <a:pt x="282" y="750"/>
                      </a:cubicBezTo>
                      <a:cubicBezTo>
                        <a:pt x="310" y="691"/>
                        <a:pt x="290" y="626"/>
                        <a:pt x="317" y="564"/>
                      </a:cubicBezTo>
                      <a:cubicBezTo>
                        <a:pt x="290" y="503"/>
                        <a:pt x="264" y="608"/>
                        <a:pt x="247" y="622"/>
                      </a:cubicBezTo>
                      <a:cubicBezTo>
                        <a:pt x="234" y="633"/>
                        <a:pt x="194" y="652"/>
                        <a:pt x="194" y="652"/>
                      </a:cubicBezTo>
                      <a:cubicBezTo>
                        <a:pt x="155" y="640"/>
                        <a:pt x="123" y="626"/>
                        <a:pt x="106" y="587"/>
                      </a:cubicBezTo>
                      <a:cubicBezTo>
                        <a:pt x="100" y="571"/>
                        <a:pt x="88" y="543"/>
                        <a:pt x="88" y="543"/>
                      </a:cubicBezTo>
                      <a:cubicBezTo>
                        <a:pt x="133" y="535"/>
                        <a:pt x="133" y="517"/>
                        <a:pt x="168" y="499"/>
                      </a:cubicBezTo>
                      <a:cubicBezTo>
                        <a:pt x="155" y="462"/>
                        <a:pt x="137" y="481"/>
                        <a:pt x="106" y="499"/>
                      </a:cubicBezTo>
                      <a:cubicBezTo>
                        <a:pt x="65" y="488"/>
                        <a:pt x="65" y="477"/>
                        <a:pt x="79" y="449"/>
                      </a:cubicBezTo>
                      <a:cubicBezTo>
                        <a:pt x="48" y="412"/>
                        <a:pt x="39" y="366"/>
                        <a:pt x="0" y="332"/>
                      </a:cubicBezTo>
                      <a:lnTo>
                        <a:pt x="335" y="0"/>
                      </a:lnTo>
                      <a:lnTo>
                        <a:pt x="3525" y="22"/>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95" name="Freeform 47">
                  <a:extLst>
                    <a:ext uri="{FF2B5EF4-FFF2-40B4-BE49-F238E27FC236}">
                      <a16:creationId xmlns:a16="http://schemas.microsoft.com/office/drawing/2014/main" id="{B8106FFF-EAD4-4DA6-8FFC-D56C8E2328E1}"/>
                    </a:ext>
                  </a:extLst>
                </p:cNvPr>
                <p:cNvSpPr>
                  <a:spLocks noChangeArrowheads="1"/>
                </p:cNvSpPr>
                <p:nvPr/>
              </p:nvSpPr>
              <p:spPr bwMode="auto">
                <a:xfrm>
                  <a:off x="1770" y="657"/>
                  <a:ext cx="45" cy="71"/>
                </a:xfrm>
                <a:custGeom>
                  <a:avLst/>
                  <a:gdLst>
                    <a:gd name="T0" fmla="*/ 32 w 200"/>
                    <a:gd name="T1" fmla="*/ 40 h 315"/>
                    <a:gd name="T2" fmla="*/ 78 w 200"/>
                    <a:gd name="T3" fmla="*/ 12 h 315"/>
                    <a:gd name="T4" fmla="*/ 170 w 200"/>
                    <a:gd name="T5" fmla="*/ 121 h 315"/>
                    <a:gd name="T6" fmla="*/ 87 w 200"/>
                    <a:gd name="T7" fmla="*/ 314 h 315"/>
                    <a:gd name="T8" fmla="*/ 3 w 200"/>
                    <a:gd name="T9" fmla="*/ 254 h 315"/>
                    <a:gd name="T10" fmla="*/ 32 w 200"/>
                    <a:gd name="T11" fmla="*/ 40 h 315"/>
                  </a:gdLst>
                  <a:ahLst/>
                  <a:cxnLst>
                    <a:cxn ang="0">
                      <a:pos x="T0" y="T1"/>
                    </a:cxn>
                    <a:cxn ang="0">
                      <a:pos x="T2" y="T3"/>
                    </a:cxn>
                    <a:cxn ang="0">
                      <a:pos x="T4" y="T5"/>
                    </a:cxn>
                    <a:cxn ang="0">
                      <a:pos x="T6" y="T7"/>
                    </a:cxn>
                    <a:cxn ang="0">
                      <a:pos x="T8" y="T9"/>
                    </a:cxn>
                    <a:cxn ang="0">
                      <a:pos x="T10" y="T11"/>
                    </a:cxn>
                  </a:cxnLst>
                  <a:rect l="0" t="0" r="r" b="b"/>
                  <a:pathLst>
                    <a:path w="200" h="315">
                      <a:moveTo>
                        <a:pt x="32" y="40"/>
                      </a:moveTo>
                      <a:cubicBezTo>
                        <a:pt x="16" y="7"/>
                        <a:pt x="40" y="0"/>
                        <a:pt x="78" y="12"/>
                      </a:cubicBezTo>
                      <a:cubicBezTo>
                        <a:pt x="111" y="48"/>
                        <a:pt x="129" y="88"/>
                        <a:pt x="170" y="121"/>
                      </a:cubicBezTo>
                      <a:cubicBezTo>
                        <a:pt x="199" y="192"/>
                        <a:pt x="185" y="288"/>
                        <a:pt x="87" y="314"/>
                      </a:cubicBezTo>
                      <a:cubicBezTo>
                        <a:pt x="26" y="299"/>
                        <a:pt x="21" y="299"/>
                        <a:pt x="3" y="254"/>
                      </a:cubicBezTo>
                      <a:cubicBezTo>
                        <a:pt x="7" y="243"/>
                        <a:pt x="0" y="14"/>
                        <a:pt x="32" y="4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96" name="Freeform 48">
                  <a:extLst>
                    <a:ext uri="{FF2B5EF4-FFF2-40B4-BE49-F238E27FC236}">
                      <a16:creationId xmlns:a16="http://schemas.microsoft.com/office/drawing/2014/main" id="{95A9A998-FAD5-41F0-A9E2-8E433A9A1A7F}"/>
                    </a:ext>
                  </a:extLst>
                </p:cNvPr>
                <p:cNvSpPr>
                  <a:spLocks noChangeArrowheads="1"/>
                </p:cNvSpPr>
                <p:nvPr/>
              </p:nvSpPr>
              <p:spPr bwMode="auto">
                <a:xfrm>
                  <a:off x="2394" y="428"/>
                  <a:ext cx="42" cy="59"/>
                </a:xfrm>
                <a:custGeom>
                  <a:avLst/>
                  <a:gdLst>
                    <a:gd name="T0" fmla="*/ 54 w 187"/>
                    <a:gd name="T1" fmla="*/ 99 h 261"/>
                    <a:gd name="T2" fmla="*/ 122 w 187"/>
                    <a:gd name="T3" fmla="*/ 8 h 261"/>
                    <a:gd name="T4" fmla="*/ 182 w 187"/>
                    <a:gd name="T5" fmla="*/ 13 h 261"/>
                    <a:gd name="T6" fmla="*/ 164 w 187"/>
                    <a:gd name="T7" fmla="*/ 91 h 261"/>
                    <a:gd name="T8" fmla="*/ 54 w 187"/>
                    <a:gd name="T9" fmla="*/ 260 h 261"/>
                    <a:gd name="T10" fmla="*/ 31 w 187"/>
                    <a:gd name="T11" fmla="*/ 211 h 261"/>
                    <a:gd name="T12" fmla="*/ 11 w 187"/>
                    <a:gd name="T13" fmla="*/ 126 h 261"/>
                    <a:gd name="T14" fmla="*/ 54 w 187"/>
                    <a:gd name="T15" fmla="*/ 99 h 2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7" h="261">
                      <a:moveTo>
                        <a:pt x="54" y="99"/>
                      </a:moveTo>
                      <a:cubicBezTo>
                        <a:pt x="63" y="45"/>
                        <a:pt x="59" y="24"/>
                        <a:pt x="122" y="8"/>
                      </a:cubicBezTo>
                      <a:cubicBezTo>
                        <a:pt x="144" y="10"/>
                        <a:pt x="169" y="0"/>
                        <a:pt x="182" y="13"/>
                      </a:cubicBezTo>
                      <a:cubicBezTo>
                        <a:pt x="186" y="21"/>
                        <a:pt x="172" y="74"/>
                        <a:pt x="164" y="91"/>
                      </a:cubicBezTo>
                      <a:cubicBezTo>
                        <a:pt x="130" y="151"/>
                        <a:pt x="125" y="221"/>
                        <a:pt x="54" y="260"/>
                      </a:cubicBezTo>
                      <a:cubicBezTo>
                        <a:pt x="17" y="250"/>
                        <a:pt x="17" y="239"/>
                        <a:pt x="31" y="211"/>
                      </a:cubicBezTo>
                      <a:cubicBezTo>
                        <a:pt x="21" y="177"/>
                        <a:pt x="0" y="162"/>
                        <a:pt x="11" y="126"/>
                      </a:cubicBezTo>
                      <a:cubicBezTo>
                        <a:pt x="17" y="112"/>
                        <a:pt x="33" y="81"/>
                        <a:pt x="54" y="99"/>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97" name="Freeform 49">
                  <a:extLst>
                    <a:ext uri="{FF2B5EF4-FFF2-40B4-BE49-F238E27FC236}">
                      <a16:creationId xmlns:a16="http://schemas.microsoft.com/office/drawing/2014/main" id="{10B453BC-79E4-43AF-8230-B019884D8F5A}"/>
                    </a:ext>
                  </a:extLst>
                </p:cNvPr>
                <p:cNvSpPr>
                  <a:spLocks noChangeArrowheads="1"/>
                </p:cNvSpPr>
                <p:nvPr/>
              </p:nvSpPr>
              <p:spPr bwMode="auto">
                <a:xfrm>
                  <a:off x="2513" y="393"/>
                  <a:ext cx="22" cy="24"/>
                </a:xfrm>
                <a:custGeom>
                  <a:avLst/>
                  <a:gdLst>
                    <a:gd name="T0" fmla="*/ 33 w 95"/>
                    <a:gd name="T1" fmla="*/ 56 h 108"/>
                    <a:gd name="T2" fmla="*/ 25 w 95"/>
                    <a:gd name="T3" fmla="*/ 107 h 108"/>
                    <a:gd name="T4" fmla="*/ 33 w 95"/>
                    <a:gd name="T5" fmla="*/ 56 h 108"/>
                  </a:gdLst>
                  <a:ahLst/>
                  <a:cxnLst>
                    <a:cxn ang="0">
                      <a:pos x="T0" y="T1"/>
                    </a:cxn>
                    <a:cxn ang="0">
                      <a:pos x="T2" y="T3"/>
                    </a:cxn>
                    <a:cxn ang="0">
                      <a:pos x="T4" y="T5"/>
                    </a:cxn>
                  </a:cxnLst>
                  <a:rect l="0" t="0" r="r" b="b"/>
                  <a:pathLst>
                    <a:path w="95" h="108">
                      <a:moveTo>
                        <a:pt x="33" y="56"/>
                      </a:moveTo>
                      <a:cubicBezTo>
                        <a:pt x="84" y="0"/>
                        <a:pt x="94" y="71"/>
                        <a:pt x="25" y="107"/>
                      </a:cubicBezTo>
                      <a:cubicBezTo>
                        <a:pt x="0" y="82"/>
                        <a:pt x="6" y="78"/>
                        <a:pt x="33" y="56"/>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98" name="Freeform 50">
                  <a:extLst>
                    <a:ext uri="{FF2B5EF4-FFF2-40B4-BE49-F238E27FC236}">
                      <a16:creationId xmlns:a16="http://schemas.microsoft.com/office/drawing/2014/main" id="{7A2A3F55-DE91-43F1-A653-DE93F18E0690}"/>
                    </a:ext>
                  </a:extLst>
                </p:cNvPr>
                <p:cNvSpPr>
                  <a:spLocks noChangeArrowheads="1"/>
                </p:cNvSpPr>
                <p:nvPr/>
              </p:nvSpPr>
              <p:spPr bwMode="auto">
                <a:xfrm>
                  <a:off x="333" y="166"/>
                  <a:ext cx="1015" cy="866"/>
                </a:xfrm>
                <a:custGeom>
                  <a:avLst/>
                  <a:gdLst>
                    <a:gd name="T0" fmla="*/ 3156 w 4477"/>
                    <a:gd name="T1" fmla="*/ 3180 h 3819"/>
                    <a:gd name="T2" fmla="*/ 3189 w 4477"/>
                    <a:gd name="T3" fmla="*/ 3091 h 3819"/>
                    <a:gd name="T4" fmla="*/ 3281 w 4477"/>
                    <a:gd name="T5" fmla="*/ 2830 h 3819"/>
                    <a:gd name="T6" fmla="*/ 2025 w 4477"/>
                    <a:gd name="T7" fmla="*/ 1966 h 3819"/>
                    <a:gd name="T8" fmla="*/ 1850 w 4477"/>
                    <a:gd name="T9" fmla="*/ 2370 h 3819"/>
                    <a:gd name="T10" fmla="*/ 1988 w 4477"/>
                    <a:gd name="T11" fmla="*/ 3811 h 3819"/>
                    <a:gd name="T12" fmla="*/ 1850 w 4477"/>
                    <a:gd name="T13" fmla="*/ 3385 h 3819"/>
                    <a:gd name="T14" fmla="*/ 1588 w 4477"/>
                    <a:gd name="T15" fmla="*/ 3008 h 3819"/>
                    <a:gd name="T16" fmla="*/ 1607 w 4477"/>
                    <a:gd name="T17" fmla="*/ 2830 h 3819"/>
                    <a:gd name="T18" fmla="*/ 1620 w 4477"/>
                    <a:gd name="T19" fmla="*/ 2700 h 3819"/>
                    <a:gd name="T20" fmla="*/ 1444 w 4477"/>
                    <a:gd name="T21" fmla="*/ 2569 h 3819"/>
                    <a:gd name="T22" fmla="*/ 1272 w 4477"/>
                    <a:gd name="T23" fmla="*/ 2370 h 3819"/>
                    <a:gd name="T24" fmla="*/ 969 w 4477"/>
                    <a:gd name="T25" fmla="*/ 2424 h 3819"/>
                    <a:gd name="T26" fmla="*/ 826 w 4477"/>
                    <a:gd name="T27" fmla="*/ 2501 h 3819"/>
                    <a:gd name="T28" fmla="*/ 512 w 4477"/>
                    <a:gd name="T29" fmla="*/ 2501 h 3819"/>
                    <a:gd name="T30" fmla="*/ 143 w 4477"/>
                    <a:gd name="T31" fmla="*/ 2137 h 3819"/>
                    <a:gd name="T32" fmla="*/ 70 w 4477"/>
                    <a:gd name="T33" fmla="*/ 2021 h 3819"/>
                    <a:gd name="T34" fmla="*/ 0 w 4477"/>
                    <a:gd name="T35" fmla="*/ 1808 h 3819"/>
                    <a:gd name="T36" fmla="*/ 155 w 4477"/>
                    <a:gd name="T37" fmla="*/ 1460 h 3819"/>
                    <a:gd name="T38" fmla="*/ 210 w 4477"/>
                    <a:gd name="T39" fmla="*/ 1242 h 3819"/>
                    <a:gd name="T40" fmla="*/ 333 w 4477"/>
                    <a:gd name="T41" fmla="*/ 980 h 3819"/>
                    <a:gd name="T42" fmla="*/ 530 w 4477"/>
                    <a:gd name="T43" fmla="*/ 795 h 3819"/>
                    <a:gd name="T44" fmla="*/ 1094 w 4477"/>
                    <a:gd name="T45" fmla="*/ 459 h 3819"/>
                    <a:gd name="T46" fmla="*/ 1444 w 4477"/>
                    <a:gd name="T47" fmla="*/ 205 h 3819"/>
                    <a:gd name="T48" fmla="*/ 1691 w 4477"/>
                    <a:gd name="T49" fmla="*/ 41 h 3819"/>
                    <a:gd name="T50" fmla="*/ 2382 w 4477"/>
                    <a:gd name="T51" fmla="*/ 13 h 3819"/>
                    <a:gd name="T52" fmla="*/ 2611 w 4477"/>
                    <a:gd name="T53" fmla="*/ 0 h 3819"/>
                    <a:gd name="T54" fmla="*/ 2519 w 4477"/>
                    <a:gd name="T55" fmla="*/ 232 h 3819"/>
                    <a:gd name="T56" fmla="*/ 2907 w 4477"/>
                    <a:gd name="T57" fmla="*/ 576 h 3819"/>
                    <a:gd name="T58" fmla="*/ 3261 w 4477"/>
                    <a:gd name="T59" fmla="*/ 507 h 3819"/>
                    <a:gd name="T60" fmla="*/ 3471 w 4477"/>
                    <a:gd name="T61" fmla="*/ 562 h 3819"/>
                    <a:gd name="T62" fmla="*/ 3667 w 4477"/>
                    <a:gd name="T63" fmla="*/ 665 h 3819"/>
                    <a:gd name="T64" fmla="*/ 3753 w 4477"/>
                    <a:gd name="T65" fmla="*/ 1289 h 3819"/>
                    <a:gd name="T66" fmla="*/ 3753 w 4477"/>
                    <a:gd name="T67" fmla="*/ 1643 h 3819"/>
                    <a:gd name="T68" fmla="*/ 3931 w 4477"/>
                    <a:gd name="T69" fmla="*/ 1938 h 3819"/>
                    <a:gd name="T70" fmla="*/ 4233 w 4477"/>
                    <a:gd name="T71" fmla="*/ 2055 h 3819"/>
                    <a:gd name="T72" fmla="*/ 4462 w 4477"/>
                    <a:gd name="T73" fmla="*/ 2021 h 3819"/>
                    <a:gd name="T74" fmla="*/ 4357 w 4477"/>
                    <a:gd name="T75" fmla="*/ 2329 h 3819"/>
                    <a:gd name="T76" fmla="*/ 3931 w 4477"/>
                    <a:gd name="T77" fmla="*/ 2790 h 3819"/>
                    <a:gd name="T78" fmla="*/ 3596 w 4477"/>
                    <a:gd name="T79" fmla="*/ 3324 h 3819"/>
                    <a:gd name="T80" fmla="*/ 3648 w 4477"/>
                    <a:gd name="T81" fmla="*/ 3481 h 3819"/>
                    <a:gd name="T82" fmla="*/ 2853 w 4477"/>
                    <a:gd name="T83" fmla="*/ 3811 h 3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77" h="3819">
                      <a:moveTo>
                        <a:pt x="2853" y="3811"/>
                      </a:moveTo>
                      <a:lnTo>
                        <a:pt x="3156" y="3180"/>
                      </a:lnTo>
                      <a:lnTo>
                        <a:pt x="3105" y="3077"/>
                      </a:lnTo>
                      <a:lnTo>
                        <a:pt x="3189" y="3091"/>
                      </a:lnTo>
                      <a:lnTo>
                        <a:pt x="3248" y="3022"/>
                      </a:lnTo>
                      <a:lnTo>
                        <a:pt x="3281" y="2830"/>
                      </a:lnTo>
                      <a:lnTo>
                        <a:pt x="3281" y="2541"/>
                      </a:lnTo>
                      <a:lnTo>
                        <a:pt x="2025" y="1966"/>
                      </a:lnTo>
                      <a:lnTo>
                        <a:pt x="1941" y="2110"/>
                      </a:lnTo>
                      <a:lnTo>
                        <a:pt x="1850" y="2370"/>
                      </a:lnTo>
                      <a:lnTo>
                        <a:pt x="2598" y="3818"/>
                      </a:lnTo>
                      <a:lnTo>
                        <a:pt x="1988" y="3811"/>
                      </a:lnTo>
                      <a:lnTo>
                        <a:pt x="1994" y="3673"/>
                      </a:lnTo>
                      <a:cubicBezTo>
                        <a:pt x="1863" y="3564"/>
                        <a:pt x="1941" y="3495"/>
                        <a:pt x="1850" y="3385"/>
                      </a:cubicBezTo>
                      <a:cubicBezTo>
                        <a:pt x="1811" y="3255"/>
                        <a:pt x="1751" y="3207"/>
                        <a:pt x="1658" y="3091"/>
                      </a:cubicBezTo>
                      <a:cubicBezTo>
                        <a:pt x="1634" y="3063"/>
                        <a:pt x="1607" y="3037"/>
                        <a:pt x="1588" y="3008"/>
                      </a:cubicBezTo>
                      <a:lnTo>
                        <a:pt x="1554" y="2960"/>
                      </a:lnTo>
                      <a:cubicBezTo>
                        <a:pt x="1554" y="2960"/>
                        <a:pt x="1607" y="2830"/>
                        <a:pt x="1607" y="2830"/>
                      </a:cubicBezTo>
                      <a:cubicBezTo>
                        <a:pt x="1620" y="2803"/>
                        <a:pt x="1640" y="2748"/>
                        <a:pt x="1640" y="2748"/>
                      </a:cubicBezTo>
                      <a:cubicBezTo>
                        <a:pt x="1634" y="2734"/>
                        <a:pt x="1620" y="2720"/>
                        <a:pt x="1620" y="2700"/>
                      </a:cubicBezTo>
                      <a:cubicBezTo>
                        <a:pt x="1626" y="2673"/>
                        <a:pt x="1658" y="2617"/>
                        <a:pt x="1658" y="2617"/>
                      </a:cubicBezTo>
                      <a:cubicBezTo>
                        <a:pt x="1595" y="2536"/>
                        <a:pt x="1554" y="2541"/>
                        <a:pt x="1444" y="2569"/>
                      </a:cubicBezTo>
                      <a:cubicBezTo>
                        <a:pt x="1423" y="2541"/>
                        <a:pt x="1377" y="2528"/>
                        <a:pt x="1358" y="2501"/>
                      </a:cubicBezTo>
                      <a:cubicBezTo>
                        <a:pt x="1214" y="2309"/>
                        <a:pt x="1415" y="2487"/>
                        <a:pt x="1272" y="2370"/>
                      </a:cubicBezTo>
                      <a:cubicBezTo>
                        <a:pt x="1094" y="2391"/>
                        <a:pt x="1174" y="2370"/>
                        <a:pt x="1024" y="2411"/>
                      </a:cubicBezTo>
                      <a:cubicBezTo>
                        <a:pt x="1002" y="2419"/>
                        <a:pt x="969" y="2424"/>
                        <a:pt x="969" y="2424"/>
                      </a:cubicBezTo>
                      <a:cubicBezTo>
                        <a:pt x="957" y="2439"/>
                        <a:pt x="950" y="2460"/>
                        <a:pt x="931" y="2473"/>
                      </a:cubicBezTo>
                      <a:cubicBezTo>
                        <a:pt x="904" y="2487"/>
                        <a:pt x="826" y="2501"/>
                        <a:pt x="826" y="2501"/>
                      </a:cubicBezTo>
                      <a:cubicBezTo>
                        <a:pt x="687" y="2424"/>
                        <a:pt x="760" y="2432"/>
                        <a:pt x="616" y="2473"/>
                      </a:cubicBezTo>
                      <a:cubicBezTo>
                        <a:pt x="582" y="2480"/>
                        <a:pt x="512" y="2501"/>
                        <a:pt x="512" y="2501"/>
                      </a:cubicBezTo>
                      <a:cubicBezTo>
                        <a:pt x="407" y="2624"/>
                        <a:pt x="301" y="2370"/>
                        <a:pt x="228" y="2309"/>
                      </a:cubicBezTo>
                      <a:cubicBezTo>
                        <a:pt x="210" y="2261"/>
                        <a:pt x="155" y="2192"/>
                        <a:pt x="143" y="2137"/>
                      </a:cubicBezTo>
                      <a:cubicBezTo>
                        <a:pt x="130" y="2110"/>
                        <a:pt x="143" y="2076"/>
                        <a:pt x="123" y="2055"/>
                      </a:cubicBezTo>
                      <a:cubicBezTo>
                        <a:pt x="111" y="2034"/>
                        <a:pt x="82" y="2034"/>
                        <a:pt x="70" y="2021"/>
                      </a:cubicBezTo>
                      <a:cubicBezTo>
                        <a:pt x="17" y="1897"/>
                        <a:pt x="98" y="2096"/>
                        <a:pt x="31" y="1890"/>
                      </a:cubicBezTo>
                      <a:cubicBezTo>
                        <a:pt x="24" y="1863"/>
                        <a:pt x="0" y="1808"/>
                        <a:pt x="0" y="1808"/>
                      </a:cubicBezTo>
                      <a:cubicBezTo>
                        <a:pt x="17" y="1733"/>
                        <a:pt x="13" y="1698"/>
                        <a:pt x="82" y="1663"/>
                      </a:cubicBezTo>
                      <a:cubicBezTo>
                        <a:pt x="130" y="1515"/>
                        <a:pt x="111" y="1582"/>
                        <a:pt x="155" y="1460"/>
                      </a:cubicBezTo>
                      <a:cubicBezTo>
                        <a:pt x="168" y="1433"/>
                        <a:pt x="195" y="1372"/>
                        <a:pt x="195" y="1372"/>
                      </a:cubicBezTo>
                      <a:cubicBezTo>
                        <a:pt x="168" y="1316"/>
                        <a:pt x="155" y="1309"/>
                        <a:pt x="210" y="1242"/>
                      </a:cubicBezTo>
                      <a:cubicBezTo>
                        <a:pt x="235" y="1213"/>
                        <a:pt x="280" y="1159"/>
                        <a:pt x="280" y="1159"/>
                      </a:cubicBezTo>
                      <a:cubicBezTo>
                        <a:pt x="242" y="1063"/>
                        <a:pt x="235" y="1049"/>
                        <a:pt x="333" y="980"/>
                      </a:cubicBezTo>
                      <a:cubicBezTo>
                        <a:pt x="366" y="960"/>
                        <a:pt x="438" y="925"/>
                        <a:pt x="438" y="925"/>
                      </a:cubicBezTo>
                      <a:cubicBezTo>
                        <a:pt x="478" y="884"/>
                        <a:pt x="490" y="836"/>
                        <a:pt x="530" y="795"/>
                      </a:cubicBezTo>
                      <a:cubicBezTo>
                        <a:pt x="582" y="733"/>
                        <a:pt x="667" y="720"/>
                        <a:pt x="740" y="678"/>
                      </a:cubicBezTo>
                      <a:cubicBezTo>
                        <a:pt x="819" y="582"/>
                        <a:pt x="977" y="521"/>
                        <a:pt x="1094" y="459"/>
                      </a:cubicBezTo>
                      <a:cubicBezTo>
                        <a:pt x="1140" y="404"/>
                        <a:pt x="1147" y="342"/>
                        <a:pt x="1234" y="315"/>
                      </a:cubicBezTo>
                      <a:cubicBezTo>
                        <a:pt x="1298" y="267"/>
                        <a:pt x="1365" y="245"/>
                        <a:pt x="1444" y="205"/>
                      </a:cubicBezTo>
                      <a:cubicBezTo>
                        <a:pt x="1462" y="192"/>
                        <a:pt x="1495" y="171"/>
                        <a:pt x="1495" y="171"/>
                      </a:cubicBezTo>
                      <a:cubicBezTo>
                        <a:pt x="1554" y="110"/>
                        <a:pt x="1607" y="68"/>
                        <a:pt x="1691" y="41"/>
                      </a:cubicBezTo>
                      <a:cubicBezTo>
                        <a:pt x="1764" y="212"/>
                        <a:pt x="1974" y="41"/>
                        <a:pt x="2099" y="27"/>
                      </a:cubicBezTo>
                      <a:cubicBezTo>
                        <a:pt x="2191" y="20"/>
                        <a:pt x="2290" y="20"/>
                        <a:pt x="2382" y="13"/>
                      </a:cubicBezTo>
                      <a:cubicBezTo>
                        <a:pt x="2421" y="20"/>
                        <a:pt x="2468" y="34"/>
                        <a:pt x="2506" y="27"/>
                      </a:cubicBezTo>
                      <a:cubicBezTo>
                        <a:pt x="2538" y="27"/>
                        <a:pt x="2611" y="0"/>
                        <a:pt x="2611" y="0"/>
                      </a:cubicBezTo>
                      <a:cubicBezTo>
                        <a:pt x="2723" y="54"/>
                        <a:pt x="2663" y="110"/>
                        <a:pt x="2625" y="205"/>
                      </a:cubicBezTo>
                      <a:cubicBezTo>
                        <a:pt x="2611" y="232"/>
                        <a:pt x="2519" y="232"/>
                        <a:pt x="2519" y="232"/>
                      </a:cubicBezTo>
                      <a:cubicBezTo>
                        <a:pt x="2486" y="322"/>
                        <a:pt x="2611" y="349"/>
                        <a:pt x="2697" y="377"/>
                      </a:cubicBezTo>
                      <a:cubicBezTo>
                        <a:pt x="2749" y="494"/>
                        <a:pt x="2761" y="541"/>
                        <a:pt x="2907" y="576"/>
                      </a:cubicBezTo>
                      <a:cubicBezTo>
                        <a:pt x="3025" y="486"/>
                        <a:pt x="2853" y="445"/>
                        <a:pt x="3070" y="390"/>
                      </a:cubicBezTo>
                      <a:cubicBezTo>
                        <a:pt x="3162" y="418"/>
                        <a:pt x="3183" y="481"/>
                        <a:pt x="3261" y="507"/>
                      </a:cubicBezTo>
                      <a:cubicBezTo>
                        <a:pt x="3314" y="521"/>
                        <a:pt x="3366" y="534"/>
                        <a:pt x="3419" y="548"/>
                      </a:cubicBezTo>
                      <a:cubicBezTo>
                        <a:pt x="3436" y="555"/>
                        <a:pt x="3471" y="562"/>
                        <a:pt x="3471" y="562"/>
                      </a:cubicBezTo>
                      <a:cubicBezTo>
                        <a:pt x="3588" y="534"/>
                        <a:pt x="3588" y="521"/>
                        <a:pt x="3687" y="576"/>
                      </a:cubicBezTo>
                      <a:cubicBezTo>
                        <a:pt x="3714" y="651"/>
                        <a:pt x="3707" y="589"/>
                        <a:pt x="3667" y="665"/>
                      </a:cubicBezTo>
                      <a:cubicBezTo>
                        <a:pt x="3655" y="692"/>
                        <a:pt x="3635" y="754"/>
                        <a:pt x="3635" y="754"/>
                      </a:cubicBezTo>
                      <a:cubicBezTo>
                        <a:pt x="3648" y="905"/>
                        <a:pt x="3648" y="1152"/>
                        <a:pt x="3753" y="1289"/>
                      </a:cubicBezTo>
                      <a:cubicBezTo>
                        <a:pt x="3728" y="1357"/>
                        <a:pt x="3701" y="1426"/>
                        <a:pt x="3687" y="1502"/>
                      </a:cubicBezTo>
                      <a:cubicBezTo>
                        <a:pt x="3701" y="1554"/>
                        <a:pt x="3734" y="1595"/>
                        <a:pt x="3753" y="1643"/>
                      </a:cubicBezTo>
                      <a:cubicBezTo>
                        <a:pt x="3760" y="1691"/>
                        <a:pt x="3753" y="1739"/>
                        <a:pt x="3772" y="1775"/>
                      </a:cubicBezTo>
                      <a:cubicBezTo>
                        <a:pt x="3785" y="1801"/>
                        <a:pt x="3905" y="1863"/>
                        <a:pt x="3931" y="1938"/>
                      </a:cubicBezTo>
                      <a:cubicBezTo>
                        <a:pt x="3897" y="2021"/>
                        <a:pt x="3957" y="2096"/>
                        <a:pt x="4055" y="2124"/>
                      </a:cubicBezTo>
                      <a:cubicBezTo>
                        <a:pt x="4134" y="2103"/>
                        <a:pt x="4185" y="2110"/>
                        <a:pt x="4233" y="2055"/>
                      </a:cubicBezTo>
                      <a:cubicBezTo>
                        <a:pt x="4331" y="2069"/>
                        <a:pt x="4353" y="2076"/>
                        <a:pt x="4410" y="2007"/>
                      </a:cubicBezTo>
                      <a:cubicBezTo>
                        <a:pt x="4432" y="2014"/>
                        <a:pt x="4456" y="2007"/>
                        <a:pt x="4462" y="2021"/>
                      </a:cubicBezTo>
                      <a:cubicBezTo>
                        <a:pt x="4476" y="2062"/>
                        <a:pt x="4423" y="2199"/>
                        <a:pt x="4410" y="2240"/>
                      </a:cubicBezTo>
                      <a:cubicBezTo>
                        <a:pt x="4384" y="2329"/>
                        <a:pt x="4403" y="2233"/>
                        <a:pt x="4357" y="2329"/>
                      </a:cubicBezTo>
                      <a:cubicBezTo>
                        <a:pt x="4279" y="2466"/>
                        <a:pt x="4240" y="2610"/>
                        <a:pt x="4074" y="2700"/>
                      </a:cubicBezTo>
                      <a:cubicBezTo>
                        <a:pt x="4030" y="2754"/>
                        <a:pt x="3995" y="2754"/>
                        <a:pt x="3931" y="2790"/>
                      </a:cubicBezTo>
                      <a:cubicBezTo>
                        <a:pt x="3872" y="2864"/>
                        <a:pt x="3799" y="2940"/>
                        <a:pt x="3721" y="3008"/>
                      </a:cubicBezTo>
                      <a:cubicBezTo>
                        <a:pt x="3674" y="3111"/>
                        <a:pt x="3642" y="3221"/>
                        <a:pt x="3596" y="3324"/>
                      </a:cubicBezTo>
                      <a:cubicBezTo>
                        <a:pt x="3604" y="3351"/>
                        <a:pt x="3609" y="3372"/>
                        <a:pt x="3617" y="3399"/>
                      </a:cubicBezTo>
                      <a:cubicBezTo>
                        <a:pt x="3625" y="3426"/>
                        <a:pt x="3648" y="3481"/>
                        <a:pt x="3648" y="3481"/>
                      </a:cubicBezTo>
                      <a:cubicBezTo>
                        <a:pt x="3667" y="3591"/>
                        <a:pt x="3687" y="3742"/>
                        <a:pt x="3780" y="3818"/>
                      </a:cubicBezTo>
                      <a:lnTo>
                        <a:pt x="2853" y="3811"/>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99" name="Freeform 51">
                  <a:extLst>
                    <a:ext uri="{FF2B5EF4-FFF2-40B4-BE49-F238E27FC236}">
                      <a16:creationId xmlns:a16="http://schemas.microsoft.com/office/drawing/2014/main" id="{2713D385-DC87-494D-A9C3-D0FDFD41470E}"/>
                    </a:ext>
                  </a:extLst>
                </p:cNvPr>
                <p:cNvSpPr>
                  <a:spLocks noChangeArrowheads="1"/>
                </p:cNvSpPr>
                <p:nvPr/>
              </p:nvSpPr>
              <p:spPr bwMode="auto">
                <a:xfrm>
                  <a:off x="727" y="482"/>
                  <a:ext cx="382" cy="540"/>
                </a:xfrm>
                <a:custGeom>
                  <a:avLst/>
                  <a:gdLst>
                    <a:gd name="T0" fmla="*/ 1592 w 1686"/>
                    <a:gd name="T1" fmla="*/ 2380 h 2381"/>
                    <a:gd name="T2" fmla="*/ 1527 w 1686"/>
                    <a:gd name="T3" fmla="*/ 2064 h 2381"/>
                    <a:gd name="T4" fmla="*/ 1422 w 1686"/>
                    <a:gd name="T5" fmla="*/ 1974 h 2381"/>
                    <a:gd name="T6" fmla="*/ 1409 w 1686"/>
                    <a:gd name="T7" fmla="*/ 1844 h 2381"/>
                    <a:gd name="T8" fmla="*/ 1370 w 1686"/>
                    <a:gd name="T9" fmla="*/ 1742 h 2381"/>
                    <a:gd name="T10" fmla="*/ 1370 w 1686"/>
                    <a:gd name="T11" fmla="*/ 1569 h 2381"/>
                    <a:gd name="T12" fmla="*/ 1357 w 1686"/>
                    <a:gd name="T13" fmla="*/ 1467 h 2381"/>
                    <a:gd name="T14" fmla="*/ 1495 w 1686"/>
                    <a:gd name="T15" fmla="*/ 1383 h 2381"/>
                    <a:gd name="T16" fmla="*/ 1685 w 1686"/>
                    <a:gd name="T17" fmla="*/ 1350 h 2381"/>
                    <a:gd name="T18" fmla="*/ 1685 w 1686"/>
                    <a:gd name="T19" fmla="*/ 931 h 2381"/>
                    <a:gd name="T20" fmla="*/ 353 w 1686"/>
                    <a:gd name="T21" fmla="*/ 656 h 2381"/>
                    <a:gd name="T22" fmla="*/ 209 w 1686"/>
                    <a:gd name="T23" fmla="*/ 670 h 2381"/>
                    <a:gd name="T24" fmla="*/ 104 w 1686"/>
                    <a:gd name="T25" fmla="*/ 698 h 2381"/>
                    <a:gd name="T26" fmla="*/ 0 w 1686"/>
                    <a:gd name="T27" fmla="*/ 1020 h 2381"/>
                    <a:gd name="T28" fmla="*/ 609 w 1686"/>
                    <a:gd name="T29" fmla="*/ 2373 h 2381"/>
                    <a:gd name="T30" fmla="*/ 1592 w 1686"/>
                    <a:gd name="T31" fmla="*/ 2380 h 2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86" h="2381">
                      <a:moveTo>
                        <a:pt x="1592" y="2380"/>
                      </a:moveTo>
                      <a:lnTo>
                        <a:pt x="1527" y="2064"/>
                      </a:lnTo>
                      <a:lnTo>
                        <a:pt x="1422" y="1974"/>
                      </a:lnTo>
                      <a:lnTo>
                        <a:pt x="1409" y="1844"/>
                      </a:lnTo>
                      <a:lnTo>
                        <a:pt x="1370" y="1742"/>
                      </a:lnTo>
                      <a:lnTo>
                        <a:pt x="1370" y="1569"/>
                      </a:lnTo>
                      <a:lnTo>
                        <a:pt x="1357" y="1467"/>
                      </a:lnTo>
                      <a:lnTo>
                        <a:pt x="1495" y="1383"/>
                      </a:lnTo>
                      <a:lnTo>
                        <a:pt x="1685" y="1350"/>
                      </a:lnTo>
                      <a:lnTo>
                        <a:pt x="1685" y="931"/>
                      </a:lnTo>
                      <a:cubicBezTo>
                        <a:pt x="1370" y="814"/>
                        <a:pt x="86" y="0"/>
                        <a:pt x="353" y="656"/>
                      </a:cubicBezTo>
                      <a:cubicBezTo>
                        <a:pt x="236" y="725"/>
                        <a:pt x="373" y="663"/>
                        <a:pt x="209" y="670"/>
                      </a:cubicBezTo>
                      <a:cubicBezTo>
                        <a:pt x="176" y="677"/>
                        <a:pt x="104" y="698"/>
                        <a:pt x="104" y="698"/>
                      </a:cubicBezTo>
                      <a:lnTo>
                        <a:pt x="0" y="1020"/>
                      </a:lnTo>
                      <a:lnTo>
                        <a:pt x="609" y="2373"/>
                      </a:lnTo>
                      <a:lnTo>
                        <a:pt x="1592" y="2380"/>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100" name="Freeform 52">
                  <a:extLst>
                    <a:ext uri="{FF2B5EF4-FFF2-40B4-BE49-F238E27FC236}">
                      <a16:creationId xmlns:a16="http://schemas.microsoft.com/office/drawing/2014/main" id="{5BA57F6D-6C58-45F9-876E-D51A0060972A}"/>
                    </a:ext>
                  </a:extLst>
                </p:cNvPr>
                <p:cNvSpPr>
                  <a:spLocks noChangeArrowheads="1"/>
                </p:cNvSpPr>
                <p:nvPr/>
              </p:nvSpPr>
              <p:spPr bwMode="auto">
                <a:xfrm>
                  <a:off x="1395" y="893"/>
                  <a:ext cx="17" cy="29"/>
                </a:xfrm>
                <a:custGeom>
                  <a:avLst/>
                  <a:gdLst>
                    <a:gd name="T0" fmla="*/ 27 w 74"/>
                    <a:gd name="T1" fmla="*/ 87 h 130"/>
                    <a:gd name="T2" fmla="*/ 73 w 74"/>
                    <a:gd name="T3" fmla="*/ 72 h 130"/>
                    <a:gd name="T4" fmla="*/ 27 w 74"/>
                    <a:gd name="T5" fmla="*/ 87 h 130"/>
                  </a:gdLst>
                  <a:ahLst/>
                  <a:cxnLst>
                    <a:cxn ang="0">
                      <a:pos x="T0" y="T1"/>
                    </a:cxn>
                    <a:cxn ang="0">
                      <a:pos x="T2" y="T3"/>
                    </a:cxn>
                    <a:cxn ang="0">
                      <a:pos x="T4" y="T5"/>
                    </a:cxn>
                  </a:cxnLst>
                  <a:rect l="0" t="0" r="r" b="b"/>
                  <a:pathLst>
                    <a:path w="74" h="130">
                      <a:moveTo>
                        <a:pt x="27" y="87"/>
                      </a:moveTo>
                      <a:cubicBezTo>
                        <a:pt x="0" y="13"/>
                        <a:pt x="44" y="0"/>
                        <a:pt x="73" y="72"/>
                      </a:cubicBezTo>
                      <a:cubicBezTo>
                        <a:pt x="53" y="129"/>
                        <a:pt x="68" y="124"/>
                        <a:pt x="27" y="87"/>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101" name="Freeform 53">
                  <a:extLst>
                    <a:ext uri="{FF2B5EF4-FFF2-40B4-BE49-F238E27FC236}">
                      <a16:creationId xmlns:a16="http://schemas.microsoft.com/office/drawing/2014/main" id="{05CB8376-1CE6-4DA6-9F64-F4891D1AA133}"/>
                    </a:ext>
                  </a:extLst>
                </p:cNvPr>
                <p:cNvSpPr>
                  <a:spLocks noChangeArrowheads="1"/>
                </p:cNvSpPr>
                <p:nvPr/>
              </p:nvSpPr>
              <p:spPr bwMode="auto">
                <a:xfrm>
                  <a:off x="1379" y="614"/>
                  <a:ext cx="22" cy="17"/>
                </a:xfrm>
                <a:custGeom>
                  <a:avLst/>
                  <a:gdLst>
                    <a:gd name="T0" fmla="*/ 50 w 95"/>
                    <a:gd name="T1" fmla="*/ 45 h 77"/>
                    <a:gd name="T2" fmla="*/ 68 w 95"/>
                    <a:gd name="T3" fmla="*/ 0 h 77"/>
                    <a:gd name="T4" fmla="*/ 84 w 95"/>
                    <a:gd name="T5" fmla="*/ 45 h 77"/>
                    <a:gd name="T6" fmla="*/ 34 w 95"/>
                    <a:gd name="T7" fmla="*/ 76 h 77"/>
                    <a:gd name="T8" fmla="*/ 50 w 95"/>
                    <a:gd name="T9" fmla="*/ 45 h 77"/>
                  </a:gdLst>
                  <a:ahLst/>
                  <a:cxnLst>
                    <a:cxn ang="0">
                      <a:pos x="T0" y="T1"/>
                    </a:cxn>
                    <a:cxn ang="0">
                      <a:pos x="T2" y="T3"/>
                    </a:cxn>
                    <a:cxn ang="0">
                      <a:pos x="T4" y="T5"/>
                    </a:cxn>
                    <a:cxn ang="0">
                      <a:pos x="T6" y="T7"/>
                    </a:cxn>
                    <a:cxn ang="0">
                      <a:pos x="T8" y="T9"/>
                    </a:cxn>
                  </a:cxnLst>
                  <a:rect l="0" t="0" r="r" b="b"/>
                  <a:pathLst>
                    <a:path w="95" h="77">
                      <a:moveTo>
                        <a:pt x="50" y="45"/>
                      </a:moveTo>
                      <a:cubicBezTo>
                        <a:pt x="55" y="30"/>
                        <a:pt x="50" y="0"/>
                        <a:pt x="68" y="0"/>
                      </a:cubicBezTo>
                      <a:cubicBezTo>
                        <a:pt x="86" y="0"/>
                        <a:pt x="94" y="30"/>
                        <a:pt x="84" y="45"/>
                      </a:cubicBezTo>
                      <a:cubicBezTo>
                        <a:pt x="74" y="60"/>
                        <a:pt x="50" y="64"/>
                        <a:pt x="34" y="76"/>
                      </a:cubicBezTo>
                      <a:cubicBezTo>
                        <a:pt x="12" y="19"/>
                        <a:pt x="0" y="21"/>
                        <a:pt x="50" y="45"/>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102" name="Freeform 54">
                  <a:extLst>
                    <a:ext uri="{FF2B5EF4-FFF2-40B4-BE49-F238E27FC236}">
                      <a16:creationId xmlns:a16="http://schemas.microsoft.com/office/drawing/2014/main" id="{5E4D3B27-904D-456D-94CD-C93675F1C2C8}"/>
                    </a:ext>
                  </a:extLst>
                </p:cNvPr>
                <p:cNvSpPr>
                  <a:spLocks noChangeArrowheads="1"/>
                </p:cNvSpPr>
                <p:nvPr/>
              </p:nvSpPr>
              <p:spPr bwMode="auto">
                <a:xfrm>
                  <a:off x="443" y="262"/>
                  <a:ext cx="59" cy="24"/>
                </a:xfrm>
                <a:custGeom>
                  <a:avLst/>
                  <a:gdLst>
                    <a:gd name="T0" fmla="*/ 107 w 258"/>
                    <a:gd name="T1" fmla="*/ 65 h 108"/>
                    <a:gd name="T2" fmla="*/ 143 w 258"/>
                    <a:gd name="T3" fmla="*/ 21 h 108"/>
                    <a:gd name="T4" fmla="*/ 161 w 258"/>
                    <a:gd name="T5" fmla="*/ 107 h 108"/>
                    <a:gd name="T6" fmla="*/ 107 w 258"/>
                    <a:gd name="T7" fmla="*/ 65 h 108"/>
                  </a:gdLst>
                  <a:ahLst/>
                  <a:cxnLst>
                    <a:cxn ang="0">
                      <a:pos x="T0" y="T1"/>
                    </a:cxn>
                    <a:cxn ang="0">
                      <a:pos x="T2" y="T3"/>
                    </a:cxn>
                    <a:cxn ang="0">
                      <a:pos x="T4" y="T5"/>
                    </a:cxn>
                    <a:cxn ang="0">
                      <a:pos x="T6" y="T7"/>
                    </a:cxn>
                  </a:cxnLst>
                  <a:rect l="0" t="0" r="r" b="b"/>
                  <a:pathLst>
                    <a:path w="258" h="108">
                      <a:moveTo>
                        <a:pt x="107" y="65"/>
                      </a:moveTo>
                      <a:cubicBezTo>
                        <a:pt x="0" y="35"/>
                        <a:pt x="40" y="0"/>
                        <a:pt x="143" y="21"/>
                      </a:cubicBezTo>
                      <a:cubicBezTo>
                        <a:pt x="205" y="53"/>
                        <a:pt x="257" y="82"/>
                        <a:pt x="161" y="107"/>
                      </a:cubicBezTo>
                      <a:cubicBezTo>
                        <a:pt x="94" y="89"/>
                        <a:pt x="107" y="107"/>
                        <a:pt x="107" y="65"/>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103" name="Freeform 55">
                  <a:extLst>
                    <a:ext uri="{FF2B5EF4-FFF2-40B4-BE49-F238E27FC236}">
                      <a16:creationId xmlns:a16="http://schemas.microsoft.com/office/drawing/2014/main" id="{7496CA1E-97DE-4028-A1A2-3563A6BF03F2}"/>
                    </a:ext>
                  </a:extLst>
                </p:cNvPr>
                <p:cNvSpPr>
                  <a:spLocks noChangeArrowheads="1"/>
                </p:cNvSpPr>
                <p:nvPr/>
              </p:nvSpPr>
              <p:spPr bwMode="auto">
                <a:xfrm>
                  <a:off x="1161" y="47"/>
                  <a:ext cx="691" cy="569"/>
                </a:xfrm>
                <a:custGeom>
                  <a:avLst/>
                  <a:gdLst>
                    <a:gd name="T0" fmla="*/ 2080 w 3048"/>
                    <a:gd name="T1" fmla="*/ 1674 h 2510"/>
                    <a:gd name="T2" fmla="*/ 1728 w 3048"/>
                    <a:gd name="T3" fmla="*/ 1630 h 2510"/>
                    <a:gd name="T4" fmla="*/ 1429 w 3048"/>
                    <a:gd name="T5" fmla="*/ 1487 h 2510"/>
                    <a:gd name="T6" fmla="*/ 1166 w 3048"/>
                    <a:gd name="T7" fmla="*/ 1443 h 2510"/>
                    <a:gd name="T8" fmla="*/ 1042 w 3048"/>
                    <a:gd name="T9" fmla="*/ 1500 h 2510"/>
                    <a:gd name="T10" fmla="*/ 1147 w 3048"/>
                    <a:gd name="T11" fmla="*/ 1544 h 2510"/>
                    <a:gd name="T12" fmla="*/ 1288 w 3048"/>
                    <a:gd name="T13" fmla="*/ 1689 h 2510"/>
                    <a:gd name="T14" fmla="*/ 1410 w 3048"/>
                    <a:gd name="T15" fmla="*/ 1717 h 2510"/>
                    <a:gd name="T16" fmla="*/ 1463 w 3048"/>
                    <a:gd name="T17" fmla="*/ 1933 h 2510"/>
                    <a:gd name="T18" fmla="*/ 1376 w 3048"/>
                    <a:gd name="T19" fmla="*/ 1991 h 2510"/>
                    <a:gd name="T20" fmla="*/ 1147 w 3048"/>
                    <a:gd name="T21" fmla="*/ 2220 h 2510"/>
                    <a:gd name="T22" fmla="*/ 990 w 3048"/>
                    <a:gd name="T23" fmla="*/ 2263 h 2510"/>
                    <a:gd name="T24" fmla="*/ 427 w 3048"/>
                    <a:gd name="T25" fmla="*/ 2509 h 2510"/>
                    <a:gd name="T26" fmla="*/ 337 w 3048"/>
                    <a:gd name="T27" fmla="*/ 2220 h 2510"/>
                    <a:gd name="T28" fmla="*/ 196 w 3048"/>
                    <a:gd name="T29" fmla="*/ 1889 h 2510"/>
                    <a:gd name="T30" fmla="*/ 145 w 3048"/>
                    <a:gd name="T31" fmla="*/ 1617 h 2510"/>
                    <a:gd name="T32" fmla="*/ 233 w 3048"/>
                    <a:gd name="T33" fmla="*/ 1241 h 2510"/>
                    <a:gd name="T34" fmla="*/ 73 w 3048"/>
                    <a:gd name="T35" fmla="*/ 1414 h 2510"/>
                    <a:gd name="T36" fmla="*/ 356 w 3048"/>
                    <a:gd name="T37" fmla="*/ 1010 h 2510"/>
                    <a:gd name="T38" fmla="*/ 497 w 3048"/>
                    <a:gd name="T39" fmla="*/ 735 h 2510"/>
                    <a:gd name="T40" fmla="*/ 162 w 3048"/>
                    <a:gd name="T41" fmla="*/ 735 h 2510"/>
                    <a:gd name="T42" fmla="*/ 4 w 3048"/>
                    <a:gd name="T43" fmla="*/ 707 h 2510"/>
                    <a:gd name="T44" fmla="*/ 109 w 3048"/>
                    <a:gd name="T45" fmla="*/ 505 h 2510"/>
                    <a:gd name="T46" fmla="*/ 427 w 3048"/>
                    <a:gd name="T47" fmla="*/ 404 h 2510"/>
                    <a:gd name="T48" fmla="*/ 972 w 3048"/>
                    <a:gd name="T49" fmla="*/ 447 h 2510"/>
                    <a:gd name="T50" fmla="*/ 1007 w 3048"/>
                    <a:gd name="T51" fmla="*/ 230 h 2510"/>
                    <a:gd name="T52" fmla="*/ 1147 w 3048"/>
                    <a:gd name="T53" fmla="*/ 0 h 2510"/>
                    <a:gd name="T54" fmla="*/ 1570 w 3048"/>
                    <a:gd name="T55" fmla="*/ 158 h 2510"/>
                    <a:gd name="T56" fmla="*/ 1446 w 3048"/>
                    <a:gd name="T57" fmla="*/ 317 h 2510"/>
                    <a:gd name="T58" fmla="*/ 1323 w 3048"/>
                    <a:gd name="T59" fmla="*/ 635 h 2510"/>
                    <a:gd name="T60" fmla="*/ 1587 w 3048"/>
                    <a:gd name="T61" fmla="*/ 692 h 2510"/>
                    <a:gd name="T62" fmla="*/ 1640 w 3048"/>
                    <a:gd name="T63" fmla="*/ 490 h 2510"/>
                    <a:gd name="T64" fmla="*/ 1833 w 3048"/>
                    <a:gd name="T65" fmla="*/ 331 h 2510"/>
                    <a:gd name="T66" fmla="*/ 2185 w 3048"/>
                    <a:gd name="T67" fmla="*/ 317 h 2510"/>
                    <a:gd name="T68" fmla="*/ 2326 w 3048"/>
                    <a:gd name="T69" fmla="*/ 187 h 2510"/>
                    <a:gd name="T70" fmla="*/ 2377 w 3048"/>
                    <a:gd name="T71" fmla="*/ 1659 h 2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48" h="2510">
                      <a:moveTo>
                        <a:pt x="2377" y="1659"/>
                      </a:moveTo>
                      <a:lnTo>
                        <a:pt x="2080" y="1674"/>
                      </a:lnTo>
                      <a:lnTo>
                        <a:pt x="1940" y="1630"/>
                      </a:lnTo>
                      <a:lnTo>
                        <a:pt x="1728" y="1630"/>
                      </a:lnTo>
                      <a:cubicBezTo>
                        <a:pt x="1605" y="1617"/>
                        <a:pt x="1583" y="1601"/>
                        <a:pt x="1481" y="1572"/>
                      </a:cubicBezTo>
                      <a:cubicBezTo>
                        <a:pt x="1477" y="1557"/>
                        <a:pt x="1452" y="1490"/>
                        <a:pt x="1429" y="1487"/>
                      </a:cubicBezTo>
                      <a:cubicBezTo>
                        <a:pt x="1394" y="1482"/>
                        <a:pt x="1323" y="1515"/>
                        <a:pt x="1323" y="1515"/>
                      </a:cubicBezTo>
                      <a:cubicBezTo>
                        <a:pt x="1270" y="1487"/>
                        <a:pt x="1218" y="1471"/>
                        <a:pt x="1166" y="1443"/>
                      </a:cubicBezTo>
                      <a:cubicBezTo>
                        <a:pt x="1108" y="1370"/>
                        <a:pt x="1126" y="1284"/>
                        <a:pt x="1024" y="1255"/>
                      </a:cubicBezTo>
                      <a:cubicBezTo>
                        <a:pt x="955" y="1342"/>
                        <a:pt x="972" y="1414"/>
                        <a:pt x="1042" y="1500"/>
                      </a:cubicBezTo>
                      <a:cubicBezTo>
                        <a:pt x="1029" y="1544"/>
                        <a:pt x="1003" y="1605"/>
                        <a:pt x="1042" y="1601"/>
                      </a:cubicBezTo>
                      <a:cubicBezTo>
                        <a:pt x="1081" y="1597"/>
                        <a:pt x="1147" y="1544"/>
                        <a:pt x="1147" y="1544"/>
                      </a:cubicBezTo>
                      <a:cubicBezTo>
                        <a:pt x="1134" y="1622"/>
                        <a:pt x="1069" y="1713"/>
                        <a:pt x="1184" y="1746"/>
                      </a:cubicBezTo>
                      <a:cubicBezTo>
                        <a:pt x="1218" y="1728"/>
                        <a:pt x="1266" y="1717"/>
                        <a:pt x="1288" y="1689"/>
                      </a:cubicBezTo>
                      <a:cubicBezTo>
                        <a:pt x="1328" y="1637"/>
                        <a:pt x="1332" y="1609"/>
                        <a:pt x="1394" y="1572"/>
                      </a:cubicBezTo>
                      <a:cubicBezTo>
                        <a:pt x="1385" y="1617"/>
                        <a:pt x="1345" y="1684"/>
                        <a:pt x="1410" y="1717"/>
                      </a:cubicBezTo>
                      <a:cubicBezTo>
                        <a:pt x="1443" y="1731"/>
                        <a:pt x="1517" y="1746"/>
                        <a:pt x="1517" y="1746"/>
                      </a:cubicBezTo>
                      <a:cubicBezTo>
                        <a:pt x="1681" y="1702"/>
                        <a:pt x="1526" y="1901"/>
                        <a:pt x="1463" y="1933"/>
                      </a:cubicBezTo>
                      <a:cubicBezTo>
                        <a:pt x="1452" y="1949"/>
                        <a:pt x="1446" y="1966"/>
                        <a:pt x="1429" y="1977"/>
                      </a:cubicBezTo>
                      <a:cubicBezTo>
                        <a:pt x="1412" y="1988"/>
                        <a:pt x="1390" y="1980"/>
                        <a:pt x="1376" y="1991"/>
                      </a:cubicBezTo>
                      <a:cubicBezTo>
                        <a:pt x="1319" y="2038"/>
                        <a:pt x="1406" y="2071"/>
                        <a:pt x="1288" y="2105"/>
                      </a:cubicBezTo>
                      <a:cubicBezTo>
                        <a:pt x="1256" y="2144"/>
                        <a:pt x="1196" y="2198"/>
                        <a:pt x="1147" y="2220"/>
                      </a:cubicBezTo>
                      <a:cubicBezTo>
                        <a:pt x="1117" y="2235"/>
                        <a:pt x="1077" y="2238"/>
                        <a:pt x="1042" y="2249"/>
                      </a:cubicBezTo>
                      <a:cubicBezTo>
                        <a:pt x="1024" y="2252"/>
                        <a:pt x="990" y="2263"/>
                        <a:pt x="990" y="2263"/>
                      </a:cubicBezTo>
                      <a:cubicBezTo>
                        <a:pt x="945" y="2375"/>
                        <a:pt x="932" y="2350"/>
                        <a:pt x="759" y="2365"/>
                      </a:cubicBezTo>
                      <a:cubicBezTo>
                        <a:pt x="615" y="2404"/>
                        <a:pt x="580" y="2476"/>
                        <a:pt x="427" y="2509"/>
                      </a:cubicBezTo>
                      <a:cubicBezTo>
                        <a:pt x="337" y="2490"/>
                        <a:pt x="329" y="2476"/>
                        <a:pt x="356" y="2407"/>
                      </a:cubicBezTo>
                      <a:cubicBezTo>
                        <a:pt x="337" y="2328"/>
                        <a:pt x="317" y="2303"/>
                        <a:pt x="337" y="2220"/>
                      </a:cubicBezTo>
                      <a:cubicBezTo>
                        <a:pt x="321" y="2155"/>
                        <a:pt x="311" y="2115"/>
                        <a:pt x="268" y="2061"/>
                      </a:cubicBezTo>
                      <a:cubicBezTo>
                        <a:pt x="254" y="1988"/>
                        <a:pt x="224" y="1959"/>
                        <a:pt x="196" y="1889"/>
                      </a:cubicBezTo>
                      <a:cubicBezTo>
                        <a:pt x="228" y="1811"/>
                        <a:pt x="254" y="1789"/>
                        <a:pt x="215" y="1702"/>
                      </a:cubicBezTo>
                      <a:cubicBezTo>
                        <a:pt x="203" y="1670"/>
                        <a:pt x="145" y="1617"/>
                        <a:pt x="145" y="1617"/>
                      </a:cubicBezTo>
                      <a:cubicBezTo>
                        <a:pt x="183" y="1522"/>
                        <a:pt x="183" y="1471"/>
                        <a:pt x="145" y="1370"/>
                      </a:cubicBezTo>
                      <a:cubicBezTo>
                        <a:pt x="215" y="1331"/>
                        <a:pt x="212" y="1306"/>
                        <a:pt x="233" y="1241"/>
                      </a:cubicBezTo>
                      <a:cubicBezTo>
                        <a:pt x="206" y="1179"/>
                        <a:pt x="215" y="1111"/>
                        <a:pt x="145" y="1197"/>
                      </a:cubicBezTo>
                      <a:cubicBezTo>
                        <a:pt x="176" y="1273"/>
                        <a:pt x="128" y="1349"/>
                        <a:pt x="73" y="1414"/>
                      </a:cubicBezTo>
                      <a:cubicBezTo>
                        <a:pt x="25" y="1297"/>
                        <a:pt x="44" y="1227"/>
                        <a:pt x="57" y="1097"/>
                      </a:cubicBezTo>
                      <a:cubicBezTo>
                        <a:pt x="193" y="1132"/>
                        <a:pt x="237" y="1042"/>
                        <a:pt x="356" y="1010"/>
                      </a:cubicBezTo>
                      <a:cubicBezTo>
                        <a:pt x="414" y="941"/>
                        <a:pt x="372" y="873"/>
                        <a:pt x="461" y="822"/>
                      </a:cubicBezTo>
                      <a:cubicBezTo>
                        <a:pt x="475" y="793"/>
                        <a:pt x="483" y="765"/>
                        <a:pt x="497" y="735"/>
                      </a:cubicBezTo>
                      <a:cubicBezTo>
                        <a:pt x="511" y="705"/>
                        <a:pt x="390" y="707"/>
                        <a:pt x="390" y="707"/>
                      </a:cubicBezTo>
                      <a:cubicBezTo>
                        <a:pt x="356" y="796"/>
                        <a:pt x="254" y="761"/>
                        <a:pt x="162" y="735"/>
                      </a:cubicBezTo>
                      <a:cubicBezTo>
                        <a:pt x="145" y="746"/>
                        <a:pt x="131" y="768"/>
                        <a:pt x="109" y="765"/>
                      </a:cubicBezTo>
                      <a:cubicBezTo>
                        <a:pt x="70" y="757"/>
                        <a:pt x="4" y="707"/>
                        <a:pt x="4" y="707"/>
                      </a:cubicBezTo>
                      <a:cubicBezTo>
                        <a:pt x="16" y="671"/>
                        <a:pt x="16" y="627"/>
                        <a:pt x="39" y="591"/>
                      </a:cubicBezTo>
                      <a:cubicBezTo>
                        <a:pt x="57" y="559"/>
                        <a:pt x="109" y="505"/>
                        <a:pt x="109" y="505"/>
                      </a:cubicBezTo>
                      <a:cubicBezTo>
                        <a:pt x="0" y="476"/>
                        <a:pt x="109" y="461"/>
                        <a:pt x="162" y="447"/>
                      </a:cubicBezTo>
                      <a:cubicBezTo>
                        <a:pt x="254" y="471"/>
                        <a:pt x="329" y="418"/>
                        <a:pt x="427" y="404"/>
                      </a:cubicBezTo>
                      <a:cubicBezTo>
                        <a:pt x="592" y="313"/>
                        <a:pt x="699" y="440"/>
                        <a:pt x="867" y="476"/>
                      </a:cubicBezTo>
                      <a:cubicBezTo>
                        <a:pt x="901" y="466"/>
                        <a:pt x="935" y="458"/>
                        <a:pt x="972" y="447"/>
                      </a:cubicBezTo>
                      <a:cubicBezTo>
                        <a:pt x="990" y="443"/>
                        <a:pt x="994" y="531"/>
                        <a:pt x="1024" y="432"/>
                      </a:cubicBezTo>
                      <a:lnTo>
                        <a:pt x="1007" y="230"/>
                      </a:lnTo>
                      <a:lnTo>
                        <a:pt x="919" y="144"/>
                      </a:lnTo>
                      <a:cubicBezTo>
                        <a:pt x="1069" y="74"/>
                        <a:pt x="1055" y="74"/>
                        <a:pt x="1147" y="0"/>
                      </a:cubicBezTo>
                      <a:cubicBezTo>
                        <a:pt x="1307" y="57"/>
                        <a:pt x="1463" y="115"/>
                        <a:pt x="1621" y="172"/>
                      </a:cubicBezTo>
                      <a:cubicBezTo>
                        <a:pt x="1640" y="180"/>
                        <a:pt x="1587" y="158"/>
                        <a:pt x="1570" y="158"/>
                      </a:cubicBezTo>
                      <a:cubicBezTo>
                        <a:pt x="1534" y="162"/>
                        <a:pt x="1463" y="187"/>
                        <a:pt x="1463" y="187"/>
                      </a:cubicBezTo>
                      <a:cubicBezTo>
                        <a:pt x="1416" y="245"/>
                        <a:pt x="1397" y="256"/>
                        <a:pt x="1446" y="317"/>
                      </a:cubicBezTo>
                      <a:cubicBezTo>
                        <a:pt x="1355" y="429"/>
                        <a:pt x="1420" y="425"/>
                        <a:pt x="1463" y="533"/>
                      </a:cubicBezTo>
                      <a:cubicBezTo>
                        <a:pt x="1406" y="566"/>
                        <a:pt x="1381" y="601"/>
                        <a:pt x="1323" y="635"/>
                      </a:cubicBezTo>
                      <a:cubicBezTo>
                        <a:pt x="1345" y="768"/>
                        <a:pt x="1332" y="768"/>
                        <a:pt x="1481" y="793"/>
                      </a:cubicBezTo>
                      <a:cubicBezTo>
                        <a:pt x="1574" y="779"/>
                        <a:pt x="1618" y="772"/>
                        <a:pt x="1587" y="692"/>
                      </a:cubicBezTo>
                      <a:cubicBezTo>
                        <a:pt x="1592" y="638"/>
                        <a:pt x="1592" y="584"/>
                        <a:pt x="1605" y="533"/>
                      </a:cubicBezTo>
                      <a:cubicBezTo>
                        <a:pt x="1607" y="515"/>
                        <a:pt x="1621" y="479"/>
                        <a:pt x="1640" y="490"/>
                      </a:cubicBezTo>
                      <a:cubicBezTo>
                        <a:pt x="1665" y="505"/>
                        <a:pt x="1653" y="536"/>
                        <a:pt x="1657" y="562"/>
                      </a:cubicBezTo>
                      <a:cubicBezTo>
                        <a:pt x="1776" y="531"/>
                        <a:pt x="1798" y="418"/>
                        <a:pt x="1833" y="331"/>
                      </a:cubicBezTo>
                      <a:cubicBezTo>
                        <a:pt x="1856" y="274"/>
                        <a:pt x="1992" y="266"/>
                        <a:pt x="2045" y="259"/>
                      </a:cubicBezTo>
                      <a:cubicBezTo>
                        <a:pt x="2077" y="331"/>
                        <a:pt x="2097" y="336"/>
                        <a:pt x="2185" y="317"/>
                      </a:cubicBezTo>
                      <a:cubicBezTo>
                        <a:pt x="2252" y="281"/>
                        <a:pt x="2265" y="266"/>
                        <a:pt x="2238" y="202"/>
                      </a:cubicBezTo>
                      <a:cubicBezTo>
                        <a:pt x="2301" y="165"/>
                        <a:pt x="2273" y="165"/>
                        <a:pt x="2326" y="187"/>
                      </a:cubicBezTo>
                      <a:lnTo>
                        <a:pt x="3047" y="259"/>
                      </a:lnTo>
                      <a:lnTo>
                        <a:pt x="2377" y="1659"/>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104" name="Freeform 56">
                  <a:extLst>
                    <a:ext uri="{FF2B5EF4-FFF2-40B4-BE49-F238E27FC236}">
                      <a16:creationId xmlns:a16="http://schemas.microsoft.com/office/drawing/2014/main" id="{ADAAFAFD-AF21-402B-A32D-270CF1563090}"/>
                    </a:ext>
                  </a:extLst>
                </p:cNvPr>
                <p:cNvSpPr>
                  <a:spLocks noChangeArrowheads="1"/>
                </p:cNvSpPr>
                <p:nvPr/>
              </p:nvSpPr>
              <p:spPr bwMode="auto">
                <a:xfrm>
                  <a:off x="689" y="3"/>
                  <a:ext cx="1386" cy="233"/>
                </a:xfrm>
                <a:custGeom>
                  <a:avLst/>
                  <a:gdLst>
                    <a:gd name="T0" fmla="*/ 5415 w 6114"/>
                    <a:gd name="T1" fmla="*/ 0 h 1026"/>
                    <a:gd name="T2" fmla="*/ 937 w 6114"/>
                    <a:gd name="T3" fmla="*/ 199 h 1026"/>
                    <a:gd name="T4" fmla="*/ 596 w 6114"/>
                    <a:gd name="T5" fmla="*/ 289 h 1026"/>
                    <a:gd name="T6" fmla="*/ 405 w 6114"/>
                    <a:gd name="T7" fmla="*/ 289 h 1026"/>
                    <a:gd name="T8" fmla="*/ 143 w 6114"/>
                    <a:gd name="T9" fmla="*/ 530 h 1026"/>
                    <a:gd name="T10" fmla="*/ 0 w 6114"/>
                    <a:gd name="T11" fmla="*/ 722 h 1026"/>
                    <a:gd name="T12" fmla="*/ 385 w 6114"/>
                    <a:gd name="T13" fmla="*/ 791 h 1026"/>
                    <a:gd name="T14" fmla="*/ 636 w 6114"/>
                    <a:gd name="T15" fmla="*/ 660 h 1026"/>
                    <a:gd name="T16" fmla="*/ 709 w 6114"/>
                    <a:gd name="T17" fmla="*/ 577 h 1026"/>
                    <a:gd name="T18" fmla="*/ 1094 w 6114"/>
                    <a:gd name="T19" fmla="*/ 357 h 1026"/>
                    <a:gd name="T20" fmla="*/ 1410 w 6114"/>
                    <a:gd name="T21" fmla="*/ 316 h 1026"/>
                    <a:gd name="T22" fmla="*/ 1555 w 6114"/>
                    <a:gd name="T23" fmla="*/ 647 h 1026"/>
                    <a:gd name="T24" fmla="*/ 1233 w 6114"/>
                    <a:gd name="T25" fmla="*/ 749 h 1026"/>
                    <a:gd name="T26" fmla="*/ 1516 w 6114"/>
                    <a:gd name="T27" fmla="*/ 777 h 1026"/>
                    <a:gd name="T28" fmla="*/ 1640 w 6114"/>
                    <a:gd name="T29" fmla="*/ 619 h 1026"/>
                    <a:gd name="T30" fmla="*/ 1746 w 6114"/>
                    <a:gd name="T31" fmla="*/ 632 h 1026"/>
                    <a:gd name="T32" fmla="*/ 1661 w 6114"/>
                    <a:gd name="T33" fmla="*/ 371 h 1026"/>
                    <a:gd name="T34" fmla="*/ 1746 w 6114"/>
                    <a:gd name="T35" fmla="*/ 302 h 1026"/>
                    <a:gd name="T36" fmla="*/ 1816 w 6114"/>
                    <a:gd name="T37" fmla="*/ 605 h 1026"/>
                    <a:gd name="T38" fmla="*/ 1746 w 6114"/>
                    <a:gd name="T39" fmla="*/ 777 h 1026"/>
                    <a:gd name="T40" fmla="*/ 1942 w 6114"/>
                    <a:gd name="T41" fmla="*/ 894 h 1026"/>
                    <a:gd name="T42" fmla="*/ 1962 w 6114"/>
                    <a:gd name="T43" fmla="*/ 632 h 1026"/>
                    <a:gd name="T44" fmla="*/ 2173 w 6114"/>
                    <a:gd name="T45" fmla="*/ 708 h 1026"/>
                    <a:gd name="T46" fmla="*/ 2508 w 6114"/>
                    <a:gd name="T47" fmla="*/ 502 h 1026"/>
                    <a:gd name="T48" fmla="*/ 2685 w 6114"/>
                    <a:gd name="T49" fmla="*/ 343 h 1026"/>
                    <a:gd name="T50" fmla="*/ 2882 w 6114"/>
                    <a:gd name="T51" fmla="*/ 385 h 1026"/>
                    <a:gd name="T52" fmla="*/ 2986 w 6114"/>
                    <a:gd name="T53" fmla="*/ 343 h 1026"/>
                    <a:gd name="T54" fmla="*/ 2828 w 6114"/>
                    <a:gd name="T55" fmla="*/ 302 h 1026"/>
                    <a:gd name="T56" fmla="*/ 3111 w 6114"/>
                    <a:gd name="T57" fmla="*/ 240 h 1026"/>
                    <a:gd name="T58" fmla="*/ 3570 w 6114"/>
                    <a:gd name="T59" fmla="*/ 371 h 1026"/>
                    <a:gd name="T60" fmla="*/ 3813 w 6114"/>
                    <a:gd name="T61" fmla="*/ 289 h 1026"/>
                    <a:gd name="T62" fmla="*/ 3832 w 6114"/>
                    <a:gd name="T63" fmla="*/ 433 h 1026"/>
                    <a:gd name="T64" fmla="*/ 3728 w 6114"/>
                    <a:gd name="T65" fmla="*/ 694 h 1026"/>
                    <a:gd name="T66" fmla="*/ 4010 w 6114"/>
                    <a:gd name="T67" fmla="*/ 605 h 1026"/>
                    <a:gd name="T68" fmla="*/ 4096 w 6114"/>
                    <a:gd name="T69" fmla="*/ 550 h 1026"/>
                    <a:gd name="T70" fmla="*/ 4254 w 6114"/>
                    <a:gd name="T71" fmla="*/ 418 h 1026"/>
                    <a:gd name="T72" fmla="*/ 5211 w 6114"/>
                    <a:gd name="T73" fmla="*/ 577 h 10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114" h="1026">
                      <a:moveTo>
                        <a:pt x="5211" y="577"/>
                      </a:moveTo>
                      <a:cubicBezTo>
                        <a:pt x="5336" y="495"/>
                        <a:pt x="6113" y="96"/>
                        <a:pt x="5415" y="0"/>
                      </a:cubicBezTo>
                      <a:lnTo>
                        <a:pt x="1043" y="0"/>
                      </a:lnTo>
                      <a:cubicBezTo>
                        <a:pt x="977" y="82"/>
                        <a:pt x="1062" y="123"/>
                        <a:pt x="937" y="199"/>
                      </a:cubicBezTo>
                      <a:cubicBezTo>
                        <a:pt x="853" y="302"/>
                        <a:pt x="871" y="268"/>
                        <a:pt x="760" y="330"/>
                      </a:cubicBezTo>
                      <a:cubicBezTo>
                        <a:pt x="709" y="316"/>
                        <a:pt x="655" y="302"/>
                        <a:pt x="596" y="289"/>
                      </a:cubicBezTo>
                      <a:cubicBezTo>
                        <a:pt x="582" y="281"/>
                        <a:pt x="542" y="276"/>
                        <a:pt x="542" y="276"/>
                      </a:cubicBezTo>
                      <a:cubicBezTo>
                        <a:pt x="497" y="276"/>
                        <a:pt x="445" y="268"/>
                        <a:pt x="405" y="289"/>
                      </a:cubicBezTo>
                      <a:cubicBezTo>
                        <a:pt x="353" y="309"/>
                        <a:pt x="302" y="418"/>
                        <a:pt x="248" y="460"/>
                      </a:cubicBezTo>
                      <a:cubicBezTo>
                        <a:pt x="209" y="488"/>
                        <a:pt x="175" y="509"/>
                        <a:pt x="143" y="530"/>
                      </a:cubicBezTo>
                      <a:cubicBezTo>
                        <a:pt x="104" y="557"/>
                        <a:pt x="31" y="591"/>
                        <a:pt x="31" y="591"/>
                      </a:cubicBezTo>
                      <a:cubicBezTo>
                        <a:pt x="57" y="652"/>
                        <a:pt x="44" y="667"/>
                        <a:pt x="0" y="722"/>
                      </a:cubicBezTo>
                      <a:cubicBezTo>
                        <a:pt x="110" y="736"/>
                        <a:pt x="143" y="736"/>
                        <a:pt x="104" y="825"/>
                      </a:cubicBezTo>
                      <a:cubicBezTo>
                        <a:pt x="175" y="839"/>
                        <a:pt x="315" y="797"/>
                        <a:pt x="385" y="791"/>
                      </a:cubicBezTo>
                      <a:cubicBezTo>
                        <a:pt x="465" y="769"/>
                        <a:pt x="479" y="804"/>
                        <a:pt x="542" y="764"/>
                      </a:cubicBezTo>
                      <a:cubicBezTo>
                        <a:pt x="582" y="660"/>
                        <a:pt x="542" y="687"/>
                        <a:pt x="636" y="660"/>
                      </a:cubicBezTo>
                      <a:cubicBezTo>
                        <a:pt x="655" y="647"/>
                        <a:pt x="675" y="639"/>
                        <a:pt x="688" y="619"/>
                      </a:cubicBezTo>
                      <a:cubicBezTo>
                        <a:pt x="693" y="605"/>
                        <a:pt x="693" y="584"/>
                        <a:pt x="709" y="577"/>
                      </a:cubicBezTo>
                      <a:cubicBezTo>
                        <a:pt x="734" y="550"/>
                        <a:pt x="918" y="474"/>
                        <a:pt x="969" y="460"/>
                      </a:cubicBezTo>
                      <a:cubicBezTo>
                        <a:pt x="1049" y="357"/>
                        <a:pt x="1003" y="385"/>
                        <a:pt x="1094" y="357"/>
                      </a:cubicBezTo>
                      <a:cubicBezTo>
                        <a:pt x="1167" y="378"/>
                        <a:pt x="1174" y="426"/>
                        <a:pt x="1253" y="398"/>
                      </a:cubicBezTo>
                      <a:cubicBezTo>
                        <a:pt x="1304" y="357"/>
                        <a:pt x="1351" y="350"/>
                        <a:pt x="1410" y="316"/>
                      </a:cubicBezTo>
                      <a:cubicBezTo>
                        <a:pt x="1481" y="398"/>
                        <a:pt x="1424" y="316"/>
                        <a:pt x="1463" y="474"/>
                      </a:cubicBezTo>
                      <a:cubicBezTo>
                        <a:pt x="1481" y="543"/>
                        <a:pt x="1528" y="584"/>
                        <a:pt x="1555" y="647"/>
                      </a:cubicBezTo>
                      <a:cubicBezTo>
                        <a:pt x="1489" y="687"/>
                        <a:pt x="1502" y="715"/>
                        <a:pt x="1430" y="736"/>
                      </a:cubicBezTo>
                      <a:cubicBezTo>
                        <a:pt x="1358" y="825"/>
                        <a:pt x="1331" y="777"/>
                        <a:pt x="1233" y="749"/>
                      </a:cubicBezTo>
                      <a:cubicBezTo>
                        <a:pt x="1253" y="804"/>
                        <a:pt x="1312" y="873"/>
                        <a:pt x="1377" y="908"/>
                      </a:cubicBezTo>
                      <a:cubicBezTo>
                        <a:pt x="1430" y="784"/>
                        <a:pt x="1384" y="839"/>
                        <a:pt x="1516" y="777"/>
                      </a:cubicBezTo>
                      <a:cubicBezTo>
                        <a:pt x="1555" y="764"/>
                        <a:pt x="1627" y="722"/>
                        <a:pt x="1627" y="722"/>
                      </a:cubicBezTo>
                      <a:cubicBezTo>
                        <a:pt x="1627" y="687"/>
                        <a:pt x="1614" y="647"/>
                        <a:pt x="1640" y="619"/>
                      </a:cubicBezTo>
                      <a:cubicBezTo>
                        <a:pt x="1661" y="605"/>
                        <a:pt x="1665" y="660"/>
                        <a:pt x="1693" y="660"/>
                      </a:cubicBezTo>
                      <a:cubicBezTo>
                        <a:pt x="1718" y="667"/>
                        <a:pt x="1730" y="647"/>
                        <a:pt x="1746" y="632"/>
                      </a:cubicBezTo>
                      <a:cubicBezTo>
                        <a:pt x="1718" y="564"/>
                        <a:pt x="1653" y="530"/>
                        <a:pt x="1627" y="460"/>
                      </a:cubicBezTo>
                      <a:cubicBezTo>
                        <a:pt x="1640" y="433"/>
                        <a:pt x="1672" y="398"/>
                        <a:pt x="1661" y="371"/>
                      </a:cubicBezTo>
                      <a:cubicBezTo>
                        <a:pt x="1650" y="344"/>
                        <a:pt x="1627" y="289"/>
                        <a:pt x="1627" y="289"/>
                      </a:cubicBezTo>
                      <a:cubicBezTo>
                        <a:pt x="1679" y="220"/>
                        <a:pt x="1699" y="240"/>
                        <a:pt x="1746" y="302"/>
                      </a:cubicBezTo>
                      <a:cubicBezTo>
                        <a:pt x="1772" y="385"/>
                        <a:pt x="1811" y="418"/>
                        <a:pt x="1871" y="488"/>
                      </a:cubicBezTo>
                      <a:cubicBezTo>
                        <a:pt x="1843" y="557"/>
                        <a:pt x="1895" y="564"/>
                        <a:pt x="1816" y="605"/>
                      </a:cubicBezTo>
                      <a:cubicBezTo>
                        <a:pt x="1718" y="729"/>
                        <a:pt x="1825" y="570"/>
                        <a:pt x="1798" y="694"/>
                      </a:cubicBezTo>
                      <a:cubicBezTo>
                        <a:pt x="1798" y="722"/>
                        <a:pt x="1759" y="749"/>
                        <a:pt x="1746" y="777"/>
                      </a:cubicBezTo>
                      <a:cubicBezTo>
                        <a:pt x="1772" y="839"/>
                        <a:pt x="1759" y="859"/>
                        <a:pt x="1712" y="908"/>
                      </a:cubicBezTo>
                      <a:cubicBezTo>
                        <a:pt x="1759" y="1025"/>
                        <a:pt x="1850" y="921"/>
                        <a:pt x="1942" y="894"/>
                      </a:cubicBezTo>
                      <a:cubicBezTo>
                        <a:pt x="1962" y="839"/>
                        <a:pt x="1936" y="818"/>
                        <a:pt x="1962" y="764"/>
                      </a:cubicBezTo>
                      <a:cubicBezTo>
                        <a:pt x="1942" y="722"/>
                        <a:pt x="1890" y="667"/>
                        <a:pt x="1962" y="632"/>
                      </a:cubicBezTo>
                      <a:cubicBezTo>
                        <a:pt x="1988" y="619"/>
                        <a:pt x="2067" y="605"/>
                        <a:pt x="2067" y="605"/>
                      </a:cubicBezTo>
                      <a:cubicBezTo>
                        <a:pt x="2138" y="626"/>
                        <a:pt x="2131" y="652"/>
                        <a:pt x="2173" y="708"/>
                      </a:cubicBezTo>
                      <a:cubicBezTo>
                        <a:pt x="2224" y="577"/>
                        <a:pt x="2173" y="619"/>
                        <a:pt x="2370" y="632"/>
                      </a:cubicBezTo>
                      <a:cubicBezTo>
                        <a:pt x="2327" y="522"/>
                        <a:pt x="2396" y="522"/>
                        <a:pt x="2508" y="502"/>
                      </a:cubicBezTo>
                      <a:cubicBezTo>
                        <a:pt x="2513" y="488"/>
                        <a:pt x="2540" y="392"/>
                        <a:pt x="2579" y="371"/>
                      </a:cubicBezTo>
                      <a:cubicBezTo>
                        <a:pt x="2612" y="357"/>
                        <a:pt x="2685" y="343"/>
                        <a:pt x="2685" y="343"/>
                      </a:cubicBezTo>
                      <a:cubicBezTo>
                        <a:pt x="2822" y="371"/>
                        <a:pt x="2709" y="398"/>
                        <a:pt x="2828" y="433"/>
                      </a:cubicBezTo>
                      <a:cubicBezTo>
                        <a:pt x="2841" y="418"/>
                        <a:pt x="2853" y="392"/>
                        <a:pt x="2882" y="385"/>
                      </a:cubicBezTo>
                      <a:cubicBezTo>
                        <a:pt x="2920" y="378"/>
                        <a:pt x="2965" y="418"/>
                        <a:pt x="2999" y="398"/>
                      </a:cubicBezTo>
                      <a:cubicBezTo>
                        <a:pt x="3025" y="392"/>
                        <a:pt x="2999" y="357"/>
                        <a:pt x="2986" y="343"/>
                      </a:cubicBezTo>
                      <a:cubicBezTo>
                        <a:pt x="2960" y="323"/>
                        <a:pt x="2914" y="323"/>
                        <a:pt x="2882" y="316"/>
                      </a:cubicBezTo>
                      <a:cubicBezTo>
                        <a:pt x="2862" y="309"/>
                        <a:pt x="2828" y="302"/>
                        <a:pt x="2828" y="302"/>
                      </a:cubicBezTo>
                      <a:cubicBezTo>
                        <a:pt x="2888" y="261"/>
                        <a:pt x="2908" y="247"/>
                        <a:pt x="2986" y="276"/>
                      </a:cubicBezTo>
                      <a:cubicBezTo>
                        <a:pt x="3025" y="261"/>
                        <a:pt x="3064" y="240"/>
                        <a:pt x="3111" y="240"/>
                      </a:cubicBezTo>
                      <a:cubicBezTo>
                        <a:pt x="3170" y="247"/>
                        <a:pt x="3353" y="294"/>
                        <a:pt x="3407" y="316"/>
                      </a:cubicBezTo>
                      <a:cubicBezTo>
                        <a:pt x="3461" y="338"/>
                        <a:pt x="3570" y="371"/>
                        <a:pt x="3570" y="371"/>
                      </a:cubicBezTo>
                      <a:cubicBezTo>
                        <a:pt x="3597" y="371"/>
                        <a:pt x="3676" y="357"/>
                        <a:pt x="3709" y="343"/>
                      </a:cubicBezTo>
                      <a:cubicBezTo>
                        <a:pt x="3741" y="323"/>
                        <a:pt x="3813" y="289"/>
                        <a:pt x="3813" y="289"/>
                      </a:cubicBezTo>
                      <a:cubicBezTo>
                        <a:pt x="3841" y="289"/>
                        <a:pt x="3925" y="302"/>
                        <a:pt x="3938" y="330"/>
                      </a:cubicBezTo>
                      <a:cubicBezTo>
                        <a:pt x="3958" y="378"/>
                        <a:pt x="3865" y="418"/>
                        <a:pt x="3832" y="433"/>
                      </a:cubicBezTo>
                      <a:cubicBezTo>
                        <a:pt x="3781" y="474"/>
                        <a:pt x="3728" y="474"/>
                        <a:pt x="3709" y="530"/>
                      </a:cubicBezTo>
                      <a:cubicBezTo>
                        <a:pt x="3728" y="591"/>
                        <a:pt x="3701" y="632"/>
                        <a:pt x="3728" y="694"/>
                      </a:cubicBezTo>
                      <a:cubicBezTo>
                        <a:pt x="3767" y="639"/>
                        <a:pt x="3786" y="626"/>
                        <a:pt x="3865" y="647"/>
                      </a:cubicBezTo>
                      <a:cubicBezTo>
                        <a:pt x="3906" y="742"/>
                        <a:pt x="3951" y="639"/>
                        <a:pt x="4010" y="605"/>
                      </a:cubicBezTo>
                      <a:cubicBezTo>
                        <a:pt x="4023" y="591"/>
                        <a:pt x="4023" y="570"/>
                        <a:pt x="4044" y="564"/>
                      </a:cubicBezTo>
                      <a:cubicBezTo>
                        <a:pt x="4055" y="550"/>
                        <a:pt x="4083" y="557"/>
                        <a:pt x="4096" y="550"/>
                      </a:cubicBezTo>
                      <a:cubicBezTo>
                        <a:pt x="4109" y="535"/>
                        <a:pt x="4109" y="515"/>
                        <a:pt x="4115" y="502"/>
                      </a:cubicBezTo>
                      <a:cubicBezTo>
                        <a:pt x="4148" y="447"/>
                        <a:pt x="4188" y="433"/>
                        <a:pt x="4254" y="418"/>
                      </a:cubicBezTo>
                      <a:cubicBezTo>
                        <a:pt x="4359" y="426"/>
                        <a:pt x="4489" y="474"/>
                        <a:pt x="4595" y="474"/>
                      </a:cubicBezTo>
                      <a:lnTo>
                        <a:pt x="5211" y="577"/>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105" name="Freeform 57">
                  <a:extLst>
                    <a:ext uri="{FF2B5EF4-FFF2-40B4-BE49-F238E27FC236}">
                      <a16:creationId xmlns:a16="http://schemas.microsoft.com/office/drawing/2014/main" id="{1EBF4011-ED2B-47F8-BFAF-AD62F6DB0058}"/>
                    </a:ext>
                  </a:extLst>
                </p:cNvPr>
                <p:cNvSpPr>
                  <a:spLocks noChangeArrowheads="1"/>
                </p:cNvSpPr>
                <p:nvPr/>
              </p:nvSpPr>
              <p:spPr bwMode="auto">
                <a:xfrm>
                  <a:off x="967" y="88"/>
                  <a:ext cx="30" cy="26"/>
                </a:xfrm>
                <a:custGeom>
                  <a:avLst/>
                  <a:gdLst>
                    <a:gd name="T0" fmla="*/ 13 w 134"/>
                    <a:gd name="T1" fmla="*/ 104 h 113"/>
                    <a:gd name="T2" fmla="*/ 133 w 134"/>
                    <a:gd name="T3" fmla="*/ 0 h 113"/>
                    <a:gd name="T4" fmla="*/ 82 w 134"/>
                    <a:gd name="T5" fmla="*/ 90 h 113"/>
                    <a:gd name="T6" fmla="*/ 13 w 134"/>
                    <a:gd name="T7" fmla="*/ 104 h 113"/>
                  </a:gdLst>
                  <a:ahLst/>
                  <a:cxnLst>
                    <a:cxn ang="0">
                      <a:pos x="T0" y="T1"/>
                    </a:cxn>
                    <a:cxn ang="0">
                      <a:pos x="T2" y="T3"/>
                    </a:cxn>
                    <a:cxn ang="0">
                      <a:pos x="T4" y="T5"/>
                    </a:cxn>
                    <a:cxn ang="0">
                      <a:pos x="T6" y="T7"/>
                    </a:cxn>
                  </a:cxnLst>
                  <a:rect l="0" t="0" r="r" b="b"/>
                  <a:pathLst>
                    <a:path w="134" h="113">
                      <a:moveTo>
                        <a:pt x="13" y="104"/>
                      </a:moveTo>
                      <a:cubicBezTo>
                        <a:pt x="35" y="29"/>
                        <a:pt x="51" y="22"/>
                        <a:pt x="133" y="0"/>
                      </a:cubicBezTo>
                      <a:cubicBezTo>
                        <a:pt x="124" y="17"/>
                        <a:pt x="107" y="82"/>
                        <a:pt x="82" y="90"/>
                      </a:cubicBezTo>
                      <a:cubicBezTo>
                        <a:pt x="0" y="112"/>
                        <a:pt x="13" y="33"/>
                        <a:pt x="13" y="104"/>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106" name="Freeform 58">
                  <a:extLst>
                    <a:ext uri="{FF2B5EF4-FFF2-40B4-BE49-F238E27FC236}">
                      <a16:creationId xmlns:a16="http://schemas.microsoft.com/office/drawing/2014/main" id="{3BE5097B-465E-4BCE-B1B9-BAB17D2E56C5}"/>
                    </a:ext>
                  </a:extLst>
                </p:cNvPr>
                <p:cNvSpPr>
                  <a:spLocks noChangeArrowheads="1"/>
                </p:cNvSpPr>
                <p:nvPr/>
              </p:nvSpPr>
              <p:spPr bwMode="auto">
                <a:xfrm>
                  <a:off x="929" y="122"/>
                  <a:ext cx="45" cy="27"/>
                </a:xfrm>
                <a:custGeom>
                  <a:avLst/>
                  <a:gdLst>
                    <a:gd name="T0" fmla="*/ 28 w 200"/>
                    <a:gd name="T1" fmla="*/ 120 h 121"/>
                    <a:gd name="T2" fmla="*/ 99 w 200"/>
                    <a:gd name="T3" fmla="*/ 0 h 121"/>
                    <a:gd name="T4" fmla="*/ 172 w 200"/>
                    <a:gd name="T5" fmla="*/ 15 h 121"/>
                    <a:gd name="T6" fmla="*/ 28 w 200"/>
                    <a:gd name="T7" fmla="*/ 120 h 121"/>
                  </a:gdLst>
                  <a:ahLst/>
                  <a:cxnLst>
                    <a:cxn ang="0">
                      <a:pos x="T0" y="T1"/>
                    </a:cxn>
                    <a:cxn ang="0">
                      <a:pos x="T2" y="T3"/>
                    </a:cxn>
                    <a:cxn ang="0">
                      <a:pos x="T4" y="T5"/>
                    </a:cxn>
                    <a:cxn ang="0">
                      <a:pos x="T6" y="T7"/>
                    </a:cxn>
                  </a:cxnLst>
                  <a:rect l="0" t="0" r="r" b="b"/>
                  <a:pathLst>
                    <a:path w="200" h="121">
                      <a:moveTo>
                        <a:pt x="28" y="120"/>
                      </a:moveTo>
                      <a:cubicBezTo>
                        <a:pt x="0" y="52"/>
                        <a:pt x="31" y="36"/>
                        <a:pt x="99" y="0"/>
                      </a:cubicBezTo>
                      <a:cubicBezTo>
                        <a:pt x="122" y="3"/>
                        <a:pt x="159" y="0"/>
                        <a:pt x="172" y="15"/>
                      </a:cubicBezTo>
                      <a:cubicBezTo>
                        <a:pt x="199" y="48"/>
                        <a:pt x="71" y="120"/>
                        <a:pt x="28" y="12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107" name="Freeform 59">
                  <a:extLst>
                    <a:ext uri="{FF2B5EF4-FFF2-40B4-BE49-F238E27FC236}">
                      <a16:creationId xmlns:a16="http://schemas.microsoft.com/office/drawing/2014/main" id="{139BAAA4-3B9B-465E-A1EA-70801B57F9E0}"/>
                    </a:ext>
                  </a:extLst>
                </p:cNvPr>
                <p:cNvSpPr>
                  <a:spLocks noChangeArrowheads="1"/>
                </p:cNvSpPr>
                <p:nvPr/>
              </p:nvSpPr>
              <p:spPr bwMode="auto">
                <a:xfrm>
                  <a:off x="1075" y="223"/>
                  <a:ext cx="76" cy="14"/>
                </a:xfrm>
                <a:custGeom>
                  <a:avLst/>
                  <a:gdLst>
                    <a:gd name="T0" fmla="*/ 162 w 334"/>
                    <a:gd name="T1" fmla="*/ 61 h 62"/>
                    <a:gd name="T2" fmla="*/ 110 w 334"/>
                    <a:gd name="T3" fmla="*/ 5 h 62"/>
                    <a:gd name="T4" fmla="*/ 162 w 334"/>
                    <a:gd name="T5" fmla="*/ 61 h 62"/>
                  </a:gdLst>
                  <a:ahLst/>
                  <a:cxnLst>
                    <a:cxn ang="0">
                      <a:pos x="T0" y="T1"/>
                    </a:cxn>
                    <a:cxn ang="0">
                      <a:pos x="T2" y="T3"/>
                    </a:cxn>
                    <a:cxn ang="0">
                      <a:pos x="T4" y="T5"/>
                    </a:cxn>
                  </a:cxnLst>
                  <a:rect l="0" t="0" r="r" b="b"/>
                  <a:pathLst>
                    <a:path w="334" h="62">
                      <a:moveTo>
                        <a:pt x="162" y="61"/>
                      </a:moveTo>
                      <a:cubicBezTo>
                        <a:pt x="110" y="47"/>
                        <a:pt x="0" y="33"/>
                        <a:pt x="110" y="5"/>
                      </a:cubicBezTo>
                      <a:cubicBezTo>
                        <a:pt x="333" y="30"/>
                        <a:pt x="201" y="0"/>
                        <a:pt x="162" y="61"/>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108" name="Freeform 60">
                  <a:extLst>
                    <a:ext uri="{FF2B5EF4-FFF2-40B4-BE49-F238E27FC236}">
                      <a16:creationId xmlns:a16="http://schemas.microsoft.com/office/drawing/2014/main" id="{A93E856B-9791-47DE-BAC4-EFB2B067AEBC}"/>
                    </a:ext>
                  </a:extLst>
                </p:cNvPr>
                <p:cNvSpPr>
                  <a:spLocks noChangeArrowheads="1"/>
                </p:cNvSpPr>
                <p:nvPr/>
              </p:nvSpPr>
              <p:spPr bwMode="auto">
                <a:xfrm>
                  <a:off x="1210" y="210"/>
                  <a:ext cx="42" cy="38"/>
                </a:xfrm>
                <a:custGeom>
                  <a:avLst/>
                  <a:gdLst>
                    <a:gd name="T0" fmla="*/ 0 w 187"/>
                    <a:gd name="T1" fmla="*/ 78 h 166"/>
                    <a:gd name="T2" fmla="*/ 54 w 187"/>
                    <a:gd name="T3" fmla="*/ 33 h 166"/>
                    <a:gd name="T4" fmla="*/ 0 w 187"/>
                    <a:gd name="T5" fmla="*/ 78 h 166"/>
                  </a:gdLst>
                  <a:ahLst/>
                  <a:cxnLst>
                    <a:cxn ang="0">
                      <a:pos x="T0" y="T1"/>
                    </a:cxn>
                    <a:cxn ang="0">
                      <a:pos x="T2" y="T3"/>
                    </a:cxn>
                    <a:cxn ang="0">
                      <a:pos x="T4" y="T5"/>
                    </a:cxn>
                  </a:cxnLst>
                  <a:rect l="0" t="0" r="r" b="b"/>
                  <a:pathLst>
                    <a:path w="187" h="166">
                      <a:moveTo>
                        <a:pt x="0" y="78"/>
                      </a:moveTo>
                      <a:cubicBezTo>
                        <a:pt x="17" y="63"/>
                        <a:pt x="30" y="41"/>
                        <a:pt x="54" y="33"/>
                      </a:cubicBezTo>
                      <a:cubicBezTo>
                        <a:pt x="186" y="0"/>
                        <a:pt x="101" y="165"/>
                        <a:pt x="0" y="78"/>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109" name="Freeform 61">
                  <a:extLst>
                    <a:ext uri="{FF2B5EF4-FFF2-40B4-BE49-F238E27FC236}">
                      <a16:creationId xmlns:a16="http://schemas.microsoft.com/office/drawing/2014/main" id="{300810AA-266B-4329-A61A-8DCF59B85219}"/>
                    </a:ext>
                  </a:extLst>
                </p:cNvPr>
                <p:cNvSpPr>
                  <a:spLocks noChangeArrowheads="1"/>
                </p:cNvSpPr>
                <p:nvPr/>
              </p:nvSpPr>
              <p:spPr bwMode="auto">
                <a:xfrm>
                  <a:off x="859" y="120"/>
                  <a:ext cx="33" cy="24"/>
                </a:xfrm>
                <a:custGeom>
                  <a:avLst/>
                  <a:gdLst>
                    <a:gd name="T0" fmla="*/ 32 w 146"/>
                    <a:gd name="T1" fmla="*/ 78 h 107"/>
                    <a:gd name="T2" fmla="*/ 145 w 146"/>
                    <a:gd name="T3" fmla="*/ 34 h 107"/>
                    <a:gd name="T4" fmla="*/ 32 w 146"/>
                    <a:gd name="T5" fmla="*/ 78 h 107"/>
                  </a:gdLst>
                  <a:ahLst/>
                  <a:cxnLst>
                    <a:cxn ang="0">
                      <a:pos x="T0" y="T1"/>
                    </a:cxn>
                    <a:cxn ang="0">
                      <a:pos x="T2" y="T3"/>
                    </a:cxn>
                    <a:cxn ang="0">
                      <a:pos x="T4" y="T5"/>
                    </a:cxn>
                  </a:cxnLst>
                  <a:rect l="0" t="0" r="r" b="b"/>
                  <a:pathLst>
                    <a:path w="146" h="107">
                      <a:moveTo>
                        <a:pt x="32" y="78"/>
                      </a:moveTo>
                      <a:cubicBezTo>
                        <a:pt x="0" y="0"/>
                        <a:pt x="70" y="20"/>
                        <a:pt x="145" y="34"/>
                      </a:cubicBezTo>
                      <a:cubicBezTo>
                        <a:pt x="65" y="56"/>
                        <a:pt x="70" y="106"/>
                        <a:pt x="32" y="78"/>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2110" name="Group 62">
                <a:extLst>
                  <a:ext uri="{FF2B5EF4-FFF2-40B4-BE49-F238E27FC236}">
                    <a16:creationId xmlns:a16="http://schemas.microsoft.com/office/drawing/2014/main" id="{2C8CC251-D823-44A1-B13D-856939011CC8}"/>
                  </a:ext>
                </a:extLst>
              </p:cNvPr>
              <p:cNvGrpSpPr>
                <a:grpSpLocks/>
              </p:cNvGrpSpPr>
              <p:nvPr/>
            </p:nvGrpSpPr>
            <p:grpSpPr bwMode="auto">
              <a:xfrm>
                <a:off x="7" y="3"/>
                <a:ext cx="5737" cy="1021"/>
                <a:chOff x="7" y="3"/>
                <a:chExt cx="5737" cy="1021"/>
              </a:xfrm>
            </p:grpSpPr>
            <p:sp>
              <p:nvSpPr>
                <p:cNvPr id="2111" name="Line 63">
                  <a:extLst>
                    <a:ext uri="{FF2B5EF4-FFF2-40B4-BE49-F238E27FC236}">
                      <a16:creationId xmlns:a16="http://schemas.microsoft.com/office/drawing/2014/main" id="{82F2ECC4-F623-4814-8187-9B57633893BC}"/>
                    </a:ext>
                  </a:extLst>
                </p:cNvPr>
                <p:cNvSpPr>
                  <a:spLocks noChangeShapeType="1"/>
                </p:cNvSpPr>
                <p:nvPr/>
              </p:nvSpPr>
              <p:spPr bwMode="auto">
                <a:xfrm>
                  <a:off x="7" y="543"/>
                  <a:ext cx="5738" cy="1"/>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12" name="Line 64">
                  <a:extLst>
                    <a:ext uri="{FF2B5EF4-FFF2-40B4-BE49-F238E27FC236}">
                      <a16:creationId xmlns:a16="http://schemas.microsoft.com/office/drawing/2014/main" id="{4B920C27-CC41-4BF5-8E11-0165D2A4A311}"/>
                    </a:ext>
                  </a:extLst>
                </p:cNvPr>
                <p:cNvSpPr>
                  <a:spLocks noChangeShapeType="1"/>
                </p:cNvSpPr>
                <p:nvPr/>
              </p:nvSpPr>
              <p:spPr bwMode="auto">
                <a:xfrm>
                  <a:off x="471" y="3"/>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13" name="Line 65">
                  <a:extLst>
                    <a:ext uri="{FF2B5EF4-FFF2-40B4-BE49-F238E27FC236}">
                      <a16:creationId xmlns:a16="http://schemas.microsoft.com/office/drawing/2014/main" id="{4D531B27-20E3-489B-AC9F-88CA9556D229}"/>
                    </a:ext>
                  </a:extLst>
                </p:cNvPr>
                <p:cNvSpPr>
                  <a:spLocks noChangeShapeType="1"/>
                </p:cNvSpPr>
                <p:nvPr/>
              </p:nvSpPr>
              <p:spPr bwMode="auto">
                <a:xfrm>
                  <a:off x="1006" y="3"/>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14" name="Line 66">
                  <a:extLst>
                    <a:ext uri="{FF2B5EF4-FFF2-40B4-BE49-F238E27FC236}">
                      <a16:creationId xmlns:a16="http://schemas.microsoft.com/office/drawing/2014/main" id="{DAEF8DBE-A454-4D12-8A8D-3B813545AD92}"/>
                    </a:ext>
                  </a:extLst>
                </p:cNvPr>
                <p:cNvSpPr>
                  <a:spLocks noChangeShapeType="1"/>
                </p:cNvSpPr>
                <p:nvPr/>
              </p:nvSpPr>
              <p:spPr bwMode="auto">
                <a:xfrm>
                  <a:off x="1540" y="3"/>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15" name="Line 67">
                  <a:extLst>
                    <a:ext uri="{FF2B5EF4-FFF2-40B4-BE49-F238E27FC236}">
                      <a16:creationId xmlns:a16="http://schemas.microsoft.com/office/drawing/2014/main" id="{5539301B-C4AE-4F8E-917E-E70B7528D844}"/>
                    </a:ext>
                  </a:extLst>
                </p:cNvPr>
                <p:cNvSpPr>
                  <a:spLocks noChangeShapeType="1"/>
                </p:cNvSpPr>
                <p:nvPr/>
              </p:nvSpPr>
              <p:spPr bwMode="auto">
                <a:xfrm>
                  <a:off x="2074" y="3"/>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16" name="Line 68">
                  <a:extLst>
                    <a:ext uri="{FF2B5EF4-FFF2-40B4-BE49-F238E27FC236}">
                      <a16:creationId xmlns:a16="http://schemas.microsoft.com/office/drawing/2014/main" id="{549E36CC-7717-4496-8F6A-149471463F1E}"/>
                    </a:ext>
                  </a:extLst>
                </p:cNvPr>
                <p:cNvSpPr>
                  <a:spLocks noChangeShapeType="1"/>
                </p:cNvSpPr>
                <p:nvPr/>
              </p:nvSpPr>
              <p:spPr bwMode="auto">
                <a:xfrm>
                  <a:off x="2609" y="3"/>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17" name="Line 69">
                  <a:extLst>
                    <a:ext uri="{FF2B5EF4-FFF2-40B4-BE49-F238E27FC236}">
                      <a16:creationId xmlns:a16="http://schemas.microsoft.com/office/drawing/2014/main" id="{73DE0BA6-0665-48F2-B235-333C6D0EA769}"/>
                    </a:ext>
                  </a:extLst>
                </p:cNvPr>
                <p:cNvSpPr>
                  <a:spLocks noChangeShapeType="1"/>
                </p:cNvSpPr>
                <p:nvPr/>
              </p:nvSpPr>
              <p:spPr bwMode="auto">
                <a:xfrm>
                  <a:off x="3144" y="3"/>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18" name="Line 70">
                  <a:extLst>
                    <a:ext uri="{FF2B5EF4-FFF2-40B4-BE49-F238E27FC236}">
                      <a16:creationId xmlns:a16="http://schemas.microsoft.com/office/drawing/2014/main" id="{F721E7CC-E3F3-4197-8836-5B74F587A8BC}"/>
                    </a:ext>
                  </a:extLst>
                </p:cNvPr>
                <p:cNvSpPr>
                  <a:spLocks noChangeShapeType="1"/>
                </p:cNvSpPr>
                <p:nvPr/>
              </p:nvSpPr>
              <p:spPr bwMode="auto">
                <a:xfrm>
                  <a:off x="3678" y="3"/>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19" name="Line 71">
                  <a:extLst>
                    <a:ext uri="{FF2B5EF4-FFF2-40B4-BE49-F238E27FC236}">
                      <a16:creationId xmlns:a16="http://schemas.microsoft.com/office/drawing/2014/main" id="{2F5ECD5A-A3D5-40F4-81B5-281269981287}"/>
                    </a:ext>
                  </a:extLst>
                </p:cNvPr>
                <p:cNvSpPr>
                  <a:spLocks noChangeShapeType="1"/>
                </p:cNvSpPr>
                <p:nvPr/>
              </p:nvSpPr>
              <p:spPr bwMode="auto">
                <a:xfrm>
                  <a:off x="4213" y="3"/>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0" name="Line 72">
                  <a:extLst>
                    <a:ext uri="{FF2B5EF4-FFF2-40B4-BE49-F238E27FC236}">
                      <a16:creationId xmlns:a16="http://schemas.microsoft.com/office/drawing/2014/main" id="{49F6F487-C7B3-4DE9-B42F-2951BB6F3B17}"/>
                    </a:ext>
                  </a:extLst>
                </p:cNvPr>
                <p:cNvSpPr>
                  <a:spLocks noChangeShapeType="1"/>
                </p:cNvSpPr>
                <p:nvPr/>
              </p:nvSpPr>
              <p:spPr bwMode="auto">
                <a:xfrm>
                  <a:off x="4747" y="3"/>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1" name="Line 73">
                  <a:extLst>
                    <a:ext uri="{FF2B5EF4-FFF2-40B4-BE49-F238E27FC236}">
                      <a16:creationId xmlns:a16="http://schemas.microsoft.com/office/drawing/2014/main" id="{56FD0A81-A175-4548-BD17-43D7714D491F}"/>
                    </a:ext>
                  </a:extLst>
                </p:cNvPr>
                <p:cNvSpPr>
                  <a:spLocks noChangeShapeType="1"/>
                </p:cNvSpPr>
                <p:nvPr/>
              </p:nvSpPr>
              <p:spPr bwMode="auto">
                <a:xfrm>
                  <a:off x="5282" y="3"/>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2122" name="Group 74">
                <a:extLst>
                  <a:ext uri="{FF2B5EF4-FFF2-40B4-BE49-F238E27FC236}">
                    <a16:creationId xmlns:a16="http://schemas.microsoft.com/office/drawing/2014/main" id="{ED9B5744-FE32-4B23-9633-783A0B69CDE9}"/>
                  </a:ext>
                </a:extLst>
              </p:cNvPr>
              <p:cNvGrpSpPr>
                <a:grpSpLocks/>
              </p:cNvGrpSpPr>
              <p:nvPr/>
            </p:nvGrpSpPr>
            <p:grpSpPr bwMode="auto">
              <a:xfrm>
                <a:off x="363" y="-2"/>
                <a:ext cx="4918" cy="1033"/>
                <a:chOff x="363" y="-2"/>
                <a:chExt cx="4918" cy="1033"/>
              </a:xfrm>
            </p:grpSpPr>
            <p:sp>
              <p:nvSpPr>
                <p:cNvPr id="2123" name="Line 75">
                  <a:extLst>
                    <a:ext uri="{FF2B5EF4-FFF2-40B4-BE49-F238E27FC236}">
                      <a16:creationId xmlns:a16="http://schemas.microsoft.com/office/drawing/2014/main" id="{42CD69EB-964D-4DF2-A421-1479D9F6F7B7}"/>
                    </a:ext>
                  </a:extLst>
                </p:cNvPr>
                <p:cNvSpPr>
                  <a:spLocks noChangeShapeType="1"/>
                </p:cNvSpPr>
                <p:nvPr/>
              </p:nvSpPr>
              <p:spPr bwMode="auto">
                <a:xfrm>
                  <a:off x="4213" y="1"/>
                  <a:ext cx="1" cy="347"/>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4" name="Line 76">
                  <a:extLst>
                    <a:ext uri="{FF2B5EF4-FFF2-40B4-BE49-F238E27FC236}">
                      <a16:creationId xmlns:a16="http://schemas.microsoft.com/office/drawing/2014/main" id="{B16E9581-31FD-422B-ADBB-C367B5F9585B}"/>
                    </a:ext>
                  </a:extLst>
                </p:cNvPr>
                <p:cNvSpPr>
                  <a:spLocks noChangeShapeType="1"/>
                </p:cNvSpPr>
                <p:nvPr/>
              </p:nvSpPr>
              <p:spPr bwMode="auto">
                <a:xfrm>
                  <a:off x="4498" y="543"/>
                  <a:ext cx="164" cy="1"/>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5" name="Line 77">
                  <a:extLst>
                    <a:ext uri="{FF2B5EF4-FFF2-40B4-BE49-F238E27FC236}">
                      <a16:creationId xmlns:a16="http://schemas.microsoft.com/office/drawing/2014/main" id="{B3B4B3EA-0817-4888-9198-E1F00322A3D6}"/>
                    </a:ext>
                  </a:extLst>
                </p:cNvPr>
                <p:cNvSpPr>
                  <a:spLocks noChangeShapeType="1"/>
                </p:cNvSpPr>
                <p:nvPr/>
              </p:nvSpPr>
              <p:spPr bwMode="auto">
                <a:xfrm>
                  <a:off x="4747" y="587"/>
                  <a:ext cx="1" cy="69"/>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6" name="Line 78">
                  <a:extLst>
                    <a:ext uri="{FF2B5EF4-FFF2-40B4-BE49-F238E27FC236}">
                      <a16:creationId xmlns:a16="http://schemas.microsoft.com/office/drawing/2014/main" id="{D5A2A6F0-132A-4A58-998F-409F6AACA2D0}"/>
                    </a:ext>
                  </a:extLst>
                </p:cNvPr>
                <p:cNvSpPr>
                  <a:spLocks noChangeShapeType="1"/>
                </p:cNvSpPr>
                <p:nvPr/>
              </p:nvSpPr>
              <p:spPr bwMode="auto">
                <a:xfrm>
                  <a:off x="5282" y="831"/>
                  <a:ext cx="1" cy="193"/>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7" name="Line 79">
                  <a:extLst>
                    <a:ext uri="{FF2B5EF4-FFF2-40B4-BE49-F238E27FC236}">
                      <a16:creationId xmlns:a16="http://schemas.microsoft.com/office/drawing/2014/main" id="{B44CC306-7CC0-4BD2-A58A-B2840BEE3B61}"/>
                    </a:ext>
                  </a:extLst>
                </p:cNvPr>
                <p:cNvSpPr>
                  <a:spLocks noChangeShapeType="1"/>
                </p:cNvSpPr>
                <p:nvPr/>
              </p:nvSpPr>
              <p:spPr bwMode="auto">
                <a:xfrm>
                  <a:off x="2609" y="11"/>
                  <a:ext cx="1" cy="151"/>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8" name="Line 80">
                  <a:extLst>
                    <a:ext uri="{FF2B5EF4-FFF2-40B4-BE49-F238E27FC236}">
                      <a16:creationId xmlns:a16="http://schemas.microsoft.com/office/drawing/2014/main" id="{DE09B8C8-7015-4653-A64D-993A766241D5}"/>
                    </a:ext>
                  </a:extLst>
                </p:cNvPr>
                <p:cNvSpPr>
                  <a:spLocks noChangeShapeType="1"/>
                </p:cNvSpPr>
                <p:nvPr/>
              </p:nvSpPr>
              <p:spPr bwMode="auto">
                <a:xfrm>
                  <a:off x="2074" y="3"/>
                  <a:ext cx="1" cy="824"/>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9" name="Line 81">
                  <a:extLst>
                    <a:ext uri="{FF2B5EF4-FFF2-40B4-BE49-F238E27FC236}">
                      <a16:creationId xmlns:a16="http://schemas.microsoft.com/office/drawing/2014/main" id="{6202FB50-8995-4773-BC38-C1B2C8BC8037}"/>
                    </a:ext>
                  </a:extLst>
                </p:cNvPr>
                <p:cNvSpPr>
                  <a:spLocks noChangeShapeType="1"/>
                </p:cNvSpPr>
                <p:nvPr/>
              </p:nvSpPr>
              <p:spPr bwMode="auto">
                <a:xfrm flipH="1">
                  <a:off x="2013" y="543"/>
                  <a:ext cx="161" cy="1"/>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30" name="Line 82">
                  <a:extLst>
                    <a:ext uri="{FF2B5EF4-FFF2-40B4-BE49-F238E27FC236}">
                      <a16:creationId xmlns:a16="http://schemas.microsoft.com/office/drawing/2014/main" id="{327B6C3E-1681-4154-AD56-90F42D123091}"/>
                    </a:ext>
                  </a:extLst>
                </p:cNvPr>
                <p:cNvSpPr>
                  <a:spLocks noChangeShapeType="1"/>
                </p:cNvSpPr>
                <p:nvPr/>
              </p:nvSpPr>
              <p:spPr bwMode="auto">
                <a:xfrm>
                  <a:off x="1699" y="543"/>
                  <a:ext cx="141" cy="1"/>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31" name="Line 83">
                  <a:extLst>
                    <a:ext uri="{FF2B5EF4-FFF2-40B4-BE49-F238E27FC236}">
                      <a16:creationId xmlns:a16="http://schemas.microsoft.com/office/drawing/2014/main" id="{013E939F-BEEF-4FAA-B451-A20FEEEC0B2A}"/>
                    </a:ext>
                  </a:extLst>
                </p:cNvPr>
                <p:cNvSpPr>
                  <a:spLocks noChangeShapeType="1"/>
                </p:cNvSpPr>
                <p:nvPr/>
              </p:nvSpPr>
              <p:spPr bwMode="auto">
                <a:xfrm flipH="1">
                  <a:off x="1229" y="543"/>
                  <a:ext cx="194" cy="1"/>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32" name="Line 84">
                  <a:extLst>
                    <a:ext uri="{FF2B5EF4-FFF2-40B4-BE49-F238E27FC236}">
                      <a16:creationId xmlns:a16="http://schemas.microsoft.com/office/drawing/2014/main" id="{DB59F624-75C1-4C29-ABC4-9C13C48ECC98}"/>
                    </a:ext>
                  </a:extLst>
                </p:cNvPr>
                <p:cNvSpPr>
                  <a:spLocks noChangeShapeType="1"/>
                </p:cNvSpPr>
                <p:nvPr/>
              </p:nvSpPr>
              <p:spPr bwMode="auto">
                <a:xfrm>
                  <a:off x="363" y="543"/>
                  <a:ext cx="816" cy="1"/>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33" name="Line 85">
                  <a:extLst>
                    <a:ext uri="{FF2B5EF4-FFF2-40B4-BE49-F238E27FC236}">
                      <a16:creationId xmlns:a16="http://schemas.microsoft.com/office/drawing/2014/main" id="{7A66ABD0-7BE2-4E9B-A33E-1F7909F5BD73}"/>
                    </a:ext>
                  </a:extLst>
                </p:cNvPr>
                <p:cNvSpPr>
                  <a:spLocks noChangeShapeType="1"/>
                </p:cNvSpPr>
                <p:nvPr/>
              </p:nvSpPr>
              <p:spPr bwMode="auto">
                <a:xfrm>
                  <a:off x="1001" y="304"/>
                  <a:ext cx="1" cy="728"/>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34" name="Line 86">
                  <a:extLst>
                    <a:ext uri="{FF2B5EF4-FFF2-40B4-BE49-F238E27FC236}">
                      <a16:creationId xmlns:a16="http://schemas.microsoft.com/office/drawing/2014/main" id="{06CA2FE7-AA18-499C-B1B7-A1BB6783CFB1}"/>
                    </a:ext>
                  </a:extLst>
                </p:cNvPr>
                <p:cNvSpPr>
                  <a:spLocks noChangeShapeType="1"/>
                </p:cNvSpPr>
                <p:nvPr/>
              </p:nvSpPr>
              <p:spPr bwMode="auto">
                <a:xfrm>
                  <a:off x="471" y="348"/>
                  <a:ext cx="1" cy="381"/>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35" name="Line 87">
                  <a:extLst>
                    <a:ext uri="{FF2B5EF4-FFF2-40B4-BE49-F238E27FC236}">
                      <a16:creationId xmlns:a16="http://schemas.microsoft.com/office/drawing/2014/main" id="{2DC09C24-D18A-44E9-AB6B-5EF4EDE417F2}"/>
                    </a:ext>
                  </a:extLst>
                </p:cNvPr>
                <p:cNvSpPr>
                  <a:spLocks noChangeShapeType="1"/>
                </p:cNvSpPr>
                <p:nvPr/>
              </p:nvSpPr>
              <p:spPr bwMode="auto">
                <a:xfrm flipV="1">
                  <a:off x="1005" y="-3"/>
                  <a:ext cx="1" cy="68"/>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36" name="Line 88">
                  <a:extLst>
                    <a:ext uri="{FF2B5EF4-FFF2-40B4-BE49-F238E27FC236}">
                      <a16:creationId xmlns:a16="http://schemas.microsoft.com/office/drawing/2014/main" id="{BC736252-3645-4492-94D9-EBF878AAE75C}"/>
                    </a:ext>
                  </a:extLst>
                </p:cNvPr>
                <p:cNvSpPr>
                  <a:spLocks noChangeShapeType="1"/>
                </p:cNvSpPr>
                <p:nvPr/>
              </p:nvSpPr>
              <p:spPr bwMode="auto">
                <a:xfrm>
                  <a:off x="1540" y="172"/>
                  <a:ext cx="1" cy="234"/>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37" name="Line 89">
                  <a:extLst>
                    <a:ext uri="{FF2B5EF4-FFF2-40B4-BE49-F238E27FC236}">
                      <a16:creationId xmlns:a16="http://schemas.microsoft.com/office/drawing/2014/main" id="{DAF6306B-F2BB-46D7-B078-2ACEE0F1B000}"/>
                    </a:ext>
                  </a:extLst>
                </p:cNvPr>
                <p:cNvSpPr>
                  <a:spLocks noChangeShapeType="1"/>
                </p:cNvSpPr>
                <p:nvPr/>
              </p:nvSpPr>
              <p:spPr bwMode="auto">
                <a:xfrm flipV="1">
                  <a:off x="1540" y="1"/>
                  <a:ext cx="1" cy="56"/>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grpSp>
        </p:grpSp>
        <p:pic>
          <p:nvPicPr>
            <p:cNvPr id="2138" name="Picture 90">
              <a:extLst>
                <a:ext uri="{FF2B5EF4-FFF2-40B4-BE49-F238E27FC236}">
                  <a16:creationId xmlns:a16="http://schemas.microsoft.com/office/drawing/2014/main" id="{EAE69A8A-0A37-4E50-BD62-2E6BFD4FD65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6" y="1566"/>
              <a:ext cx="690" cy="642"/>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grpSp>
      <p:sp>
        <p:nvSpPr>
          <p:cNvPr id="2139" name="AutoShape 91">
            <a:extLst>
              <a:ext uri="{FF2B5EF4-FFF2-40B4-BE49-F238E27FC236}">
                <a16:creationId xmlns:a16="http://schemas.microsoft.com/office/drawing/2014/main" id="{FB056BBF-B4E9-47EC-979A-400096C83204}"/>
              </a:ext>
            </a:extLst>
          </p:cNvPr>
          <p:cNvSpPr>
            <a:spLocks noChangeArrowheads="1"/>
          </p:cNvSpPr>
          <p:nvPr/>
        </p:nvSpPr>
        <p:spPr bwMode="auto">
          <a:xfrm>
            <a:off x="1746250" y="1636713"/>
            <a:ext cx="7397750" cy="5221287"/>
          </a:xfrm>
          <a:prstGeom prst="roundRect">
            <a:avLst>
              <a:gd name="adj" fmla="val 28"/>
            </a:avLst>
          </a:pr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140" name="Rectangle 92">
            <a:extLst>
              <a:ext uri="{FF2B5EF4-FFF2-40B4-BE49-F238E27FC236}">
                <a16:creationId xmlns:a16="http://schemas.microsoft.com/office/drawing/2014/main" id="{6F270F23-3C0A-4857-B0AA-D5C5C44F40C0}"/>
              </a:ext>
            </a:extLst>
          </p:cNvPr>
          <p:cNvSpPr>
            <a:spLocks noGrp="1" noChangeArrowheads="1"/>
          </p:cNvSpPr>
          <p:nvPr>
            <p:ph type="title"/>
          </p:nvPr>
        </p:nvSpPr>
        <p:spPr bwMode="auto">
          <a:xfrm>
            <a:off x="1828800" y="1828800"/>
            <a:ext cx="6932613" cy="2360613"/>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2141" name="Rectangle 93">
            <a:extLst>
              <a:ext uri="{FF2B5EF4-FFF2-40B4-BE49-F238E27FC236}">
                <a16:creationId xmlns:a16="http://schemas.microsoft.com/office/drawing/2014/main" id="{B77B8428-D418-4FD0-ADCD-4D623698F821}"/>
              </a:ext>
            </a:extLst>
          </p:cNvPr>
          <p:cNvSpPr>
            <a:spLocks noGrp="1" noChangeArrowheads="1"/>
          </p:cNvSpPr>
          <p:nvPr>
            <p:ph type="body" idx="1"/>
          </p:nvPr>
        </p:nvSpPr>
        <p:spPr bwMode="auto">
          <a:xfrm>
            <a:off x="671513" y="1906588"/>
            <a:ext cx="7807325" cy="4318000"/>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fontAlgn="base">
        <a:spcBef>
          <a:spcPct val="0"/>
        </a:spcBef>
        <a:spcAft>
          <a:spcPct val="0"/>
        </a:spcAft>
        <a:buClr>
          <a:srgbClr val="FFCC00"/>
        </a:buClr>
        <a:buSzPct val="100000"/>
        <a:buFont typeface="Times New Roman" panose="02020603050405020304" pitchFamily="18" charset="0"/>
        <a:defRPr sz="4400" i="1" kern="1200">
          <a:solidFill>
            <a:srgbClr val="000000"/>
          </a:solidFill>
          <a:latin typeface="+mj-lt"/>
          <a:ea typeface="+mj-ea"/>
          <a:cs typeface="+mj-cs"/>
        </a:defRPr>
      </a:lvl1pPr>
      <a:lvl2pPr marL="4318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2pPr>
      <a:lvl3pPr marL="6477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3pPr>
      <a:lvl4pPr marL="8636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4pPr>
      <a:lvl5pPr marL="10795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5pPr>
      <a:lvl6pPr marL="15367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6pPr>
      <a:lvl7pPr marL="19939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7pPr>
      <a:lvl8pPr marL="24511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8pPr>
      <a:lvl9pPr marL="29083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9pPr>
    </p:titleStyle>
    <p:bodyStyle>
      <a:lvl1pPr marL="341313" indent="-341313" algn="l" defTabSz="457200" rtl="0" fontAlgn="base">
        <a:spcBef>
          <a:spcPts val="800"/>
        </a:spcBef>
        <a:spcAft>
          <a:spcPct val="0"/>
        </a:spcAft>
        <a:buClr>
          <a:srgbClr val="000000"/>
        </a:buClr>
        <a:buSzPct val="100000"/>
        <a:buFont typeface="StarSymbol" charset="0"/>
        <a:buBlip>
          <a:blip r:embed="rId14"/>
        </a:buBlip>
        <a:defRPr sz="3200" kern="1200">
          <a:solidFill>
            <a:srgbClr val="333333"/>
          </a:solidFill>
          <a:latin typeface="+mn-lt"/>
          <a:ea typeface="+mn-ea"/>
          <a:cs typeface="+mn-cs"/>
        </a:defRPr>
      </a:lvl1pPr>
      <a:lvl2pPr marL="741363" indent="-284163" algn="l" defTabSz="457200" rtl="0" fontAlgn="base">
        <a:spcBef>
          <a:spcPts val="700"/>
        </a:spcBef>
        <a:spcAft>
          <a:spcPct val="0"/>
        </a:spcAft>
        <a:buClr>
          <a:srgbClr val="000000"/>
        </a:buClr>
        <a:buSzPct val="87000"/>
        <a:buFont typeface="StarSymbol" charset="0"/>
        <a:buBlip>
          <a:blip r:embed="rId15"/>
        </a:buBlip>
        <a:defRPr sz="2800" kern="1200">
          <a:solidFill>
            <a:srgbClr val="333333"/>
          </a:solidFill>
          <a:latin typeface="+mn-lt"/>
          <a:ea typeface="+mn-ea"/>
          <a:cs typeface="+mn-cs"/>
        </a:defRPr>
      </a:lvl2pPr>
      <a:lvl3pPr marL="1143000" indent="-228600" algn="l" defTabSz="457200" rtl="0" fontAlgn="base">
        <a:spcBef>
          <a:spcPts val="600"/>
        </a:spcBef>
        <a:spcAft>
          <a:spcPct val="0"/>
        </a:spcAft>
        <a:buClr>
          <a:srgbClr val="FFFFCC"/>
        </a:buClr>
        <a:buSzPct val="100000"/>
        <a:buFont typeface="Tahoma" panose="020B0604030504040204" pitchFamily="34" charset="0"/>
        <a:buChar char="•"/>
        <a:defRPr sz="2400" kern="1200">
          <a:solidFill>
            <a:srgbClr val="333333"/>
          </a:solidFill>
          <a:latin typeface="+mn-lt"/>
          <a:ea typeface="+mn-ea"/>
          <a:cs typeface="+mn-cs"/>
        </a:defRPr>
      </a:lvl3pPr>
      <a:lvl4pPr marL="1600200" indent="-228600" algn="l" defTabSz="457200" rtl="0" fontAlgn="base">
        <a:spcBef>
          <a:spcPts val="500"/>
        </a:spcBef>
        <a:spcAft>
          <a:spcPct val="0"/>
        </a:spcAft>
        <a:buClr>
          <a:srgbClr val="FFFFCC"/>
        </a:buClr>
        <a:buSzPct val="100000"/>
        <a:buFont typeface="Tahoma" panose="020B0604030504040204" pitchFamily="34" charset="0"/>
        <a:buChar char="–"/>
        <a:defRPr sz="2000" kern="1200">
          <a:solidFill>
            <a:srgbClr val="333333"/>
          </a:solidFill>
          <a:latin typeface="+mn-lt"/>
          <a:ea typeface="+mn-ea"/>
          <a:cs typeface="+mn-cs"/>
        </a:defRPr>
      </a:lvl4pPr>
      <a:lvl5pPr marL="2057400" indent="-228600" algn="l" defTabSz="457200" rtl="0" fontAlgn="base">
        <a:spcBef>
          <a:spcPts val="500"/>
        </a:spcBef>
        <a:spcAft>
          <a:spcPct val="0"/>
        </a:spcAft>
        <a:buClr>
          <a:srgbClr val="FFFFCC"/>
        </a:buClr>
        <a:buSzPct val="100000"/>
        <a:buFont typeface="Tahoma" panose="020B0604030504040204" pitchFamily="34" charset="0"/>
        <a:buChar char="–"/>
        <a:defRPr sz="20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18.jpe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0.gif"/></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27.wmf"/><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26.wmf"/><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7" Type="http://schemas.openxmlformats.org/officeDocument/2006/relationships/image" Target="../media/image36.wmf"/><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image" Target="../media/image35.wmf"/><Relationship Id="rId4" Type="http://schemas.openxmlformats.org/officeDocument/2006/relationships/oleObject" Target="../embeddings/oleObject3.bin"/></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1.jpe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a:extLst>
              <a:ext uri="{FF2B5EF4-FFF2-40B4-BE49-F238E27FC236}">
                <a16:creationId xmlns:a16="http://schemas.microsoft.com/office/drawing/2014/main" id="{8B92593A-AA41-4960-B9D8-3DB55E39F9D5}"/>
              </a:ext>
            </a:extLst>
          </p:cNvPr>
          <p:cNvSpPr>
            <a:spLocks noChangeArrowheads="1"/>
          </p:cNvSpPr>
          <p:nvPr>
            <p:ph type="title"/>
          </p:nvPr>
        </p:nvSpPr>
        <p:spPr>
          <a:xfrm>
            <a:off x="1320800" y="1492250"/>
            <a:ext cx="6275388" cy="1289050"/>
          </a:xfrm>
          <a:ln/>
          <a:extLst>
            <a:ext uri="{909E8E84-426E-40DD-AFC4-6F175D3DCCD1}">
              <a14:hiddenFill xmlns:a14="http://schemas.microsoft.com/office/drawing/2010/main">
                <a:solidFill>
                  <a:srgbClr val="FFFFFF"/>
                </a:solidFill>
              </a14:hiddenFill>
            </a:ext>
          </a:extLst>
        </p:spPr>
        <p:txBody>
          <a:bodyPr/>
          <a:lstStyle/>
          <a:p>
            <a:pPr algn="ct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Technician Licensing Class</a:t>
            </a:r>
          </a:p>
        </p:txBody>
      </p:sp>
      <p:sp>
        <p:nvSpPr>
          <p:cNvPr id="4098" name="Rectangle 2">
            <a:extLst>
              <a:ext uri="{FF2B5EF4-FFF2-40B4-BE49-F238E27FC236}">
                <a16:creationId xmlns:a16="http://schemas.microsoft.com/office/drawing/2014/main" id="{C5DE50C1-82D8-4362-910F-C99E374B7529}"/>
              </a:ext>
            </a:extLst>
          </p:cNvPr>
          <p:cNvSpPr>
            <a:spLocks noChangeArrowheads="1"/>
          </p:cNvSpPr>
          <p:nvPr>
            <p:ph type="body" idx="1"/>
          </p:nvPr>
        </p:nvSpPr>
        <p:spPr>
          <a:xfrm>
            <a:off x="1447800" y="4114800"/>
            <a:ext cx="5908675" cy="1758950"/>
          </a:xfrm>
          <a:ln/>
          <a:extLst>
            <a:ext uri="{909E8E84-426E-40DD-AFC4-6F175D3DCCD1}">
              <a14:hiddenFill xmlns:a14="http://schemas.microsoft.com/office/drawing/2010/main">
                <a:solidFill>
                  <a:srgbClr val="FFFFFF"/>
                </a:solidFill>
              </a14:hiddenFill>
            </a:ext>
          </a:extLst>
        </p:spPr>
        <p:txBody>
          <a:bodyPr/>
          <a:lstStyle/>
          <a:p>
            <a:pPr marL="457200" indent="0" algn="ctr">
              <a:buSzPct val="45000"/>
              <a:buFont typeface="StarSymbol" charset="0"/>
              <a:buNone/>
              <a:tabLst>
                <a:tab pos="1027113" algn="l"/>
                <a:tab pos="1941513" algn="l"/>
                <a:tab pos="2855913" algn="l"/>
                <a:tab pos="3770313" algn="l"/>
                <a:tab pos="4684713" algn="l"/>
                <a:tab pos="5599113" algn="l"/>
                <a:tab pos="6513513" algn="l"/>
                <a:tab pos="7427913" algn="l"/>
                <a:tab pos="8342313" algn="l"/>
                <a:tab pos="9256713" algn="l"/>
                <a:tab pos="10171113" algn="l"/>
              </a:tabLst>
            </a:pPr>
            <a:r>
              <a:rPr lang="en-GB" altLang="en-US" sz="2600"/>
              <a:t>presented by the</a:t>
            </a:r>
          </a:p>
          <a:p>
            <a:pPr marL="457200" indent="0" algn="ctr">
              <a:buSzPct val="45000"/>
              <a:buFont typeface="StarSymbol" charset="0"/>
              <a:buNone/>
              <a:tabLst>
                <a:tab pos="1027113" algn="l"/>
                <a:tab pos="1941513" algn="l"/>
                <a:tab pos="2855913" algn="l"/>
                <a:tab pos="3770313" algn="l"/>
                <a:tab pos="4684713" algn="l"/>
                <a:tab pos="5599113" algn="l"/>
                <a:tab pos="6513513" algn="l"/>
                <a:tab pos="7427913" algn="l"/>
                <a:tab pos="8342313" algn="l"/>
                <a:tab pos="9256713" algn="l"/>
                <a:tab pos="10171113" algn="l"/>
              </a:tabLst>
            </a:pPr>
            <a:r>
              <a:rPr lang="en-GB" altLang="en-US" sz="2600"/>
              <a:t>Midland Amateur Radio Club</a:t>
            </a:r>
          </a:p>
          <a:p>
            <a:pPr marL="457200" indent="0" algn="ctr">
              <a:buSzPct val="45000"/>
              <a:buFont typeface="StarSymbol" charset="0"/>
              <a:buNone/>
              <a:tabLst>
                <a:tab pos="1027113" algn="l"/>
                <a:tab pos="1941513" algn="l"/>
                <a:tab pos="2855913" algn="l"/>
                <a:tab pos="3770313" algn="l"/>
                <a:tab pos="4684713" algn="l"/>
                <a:tab pos="5599113" algn="l"/>
                <a:tab pos="6513513" algn="l"/>
                <a:tab pos="7427913" algn="l"/>
                <a:tab pos="8342313" algn="l"/>
                <a:tab pos="9256713" algn="l"/>
                <a:tab pos="10171113" algn="l"/>
              </a:tabLst>
            </a:pPr>
            <a:r>
              <a:rPr lang="en-GB" altLang="en-US" sz="2600"/>
              <a:t>Midland, Texas</a:t>
            </a:r>
          </a:p>
        </p:txBody>
      </p:sp>
      <p:pic>
        <p:nvPicPr>
          <p:cNvPr id="4099" name="Picture 3">
            <a:extLst>
              <a:ext uri="{FF2B5EF4-FFF2-40B4-BE49-F238E27FC236}">
                <a16:creationId xmlns:a16="http://schemas.microsoft.com/office/drawing/2014/main" id="{CBAC452D-FE34-41C7-A162-4252961883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788" y="5132388"/>
            <a:ext cx="1241425" cy="1262062"/>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pic>
        <p:nvPicPr>
          <p:cNvPr id="4100" name="Picture 4">
            <a:extLst>
              <a:ext uri="{FF2B5EF4-FFF2-40B4-BE49-F238E27FC236}">
                <a16:creationId xmlns:a16="http://schemas.microsoft.com/office/drawing/2014/main" id="{D365ABE0-97E5-44B4-B7EA-3E42130ACD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9875" y="5127625"/>
            <a:ext cx="609600" cy="124777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4102" name="Text Box 6">
            <a:extLst>
              <a:ext uri="{FF2B5EF4-FFF2-40B4-BE49-F238E27FC236}">
                <a16:creationId xmlns:a16="http://schemas.microsoft.com/office/drawing/2014/main" id="{33A5DF07-C85A-4FC2-88F2-A564E0BE7B9B}"/>
              </a:ext>
            </a:extLst>
          </p:cNvPr>
          <p:cNvSpPr txBox="1">
            <a:spLocks noChangeArrowheads="1"/>
          </p:cNvSpPr>
          <p:nvPr/>
        </p:nvSpPr>
        <p:spPr bwMode="auto">
          <a:xfrm>
            <a:off x="2363788" y="3089275"/>
            <a:ext cx="4189412" cy="69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spcBef>
                <a:spcPts val="725"/>
              </a:spcBef>
              <a:buClr>
                <a:srgbClr val="FFFFCC"/>
              </a:buClr>
              <a:buSzPct val="100000"/>
              <a:buFont typeface="Times New Roman" panose="02020603050405020304" pitchFamily="18" charset="0"/>
              <a:buNone/>
            </a:pPr>
            <a:r>
              <a:rPr lang="en-GB" altLang="en-US" sz="4800">
                <a:solidFill>
                  <a:srgbClr val="000000"/>
                </a:solidFill>
              </a:rPr>
              <a:t>Lesson 2</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a:extLst>
              <a:ext uri="{FF2B5EF4-FFF2-40B4-BE49-F238E27FC236}">
                <a16:creationId xmlns:a16="http://schemas.microsoft.com/office/drawing/2014/main" id="{48A926B0-B253-4B26-A3E3-D7370CB56410}"/>
              </a:ext>
            </a:extLst>
          </p:cNvPr>
          <p:cNvSpPr>
            <a:spLocks noChangeArrowheads="1"/>
          </p:cNvSpPr>
          <p:nvPr>
            <p:ph type="title"/>
          </p:nvPr>
        </p:nvSpPr>
        <p:spPr>
          <a:xfrm>
            <a:off x="539750" y="1997075"/>
            <a:ext cx="7772400" cy="2919413"/>
          </a:xfrm>
          <a:ln/>
          <a:extLst>
            <a:ext uri="{909E8E84-426E-40DD-AFC4-6F175D3DCCD1}">
              <a14:hiddenFill xmlns:a14="http://schemas.microsoft.com/office/drawing/2010/main">
                <a:solidFill>
                  <a:srgbClr val="FFFFFF"/>
                </a:solidFill>
              </a14:hiddenFill>
            </a:ext>
          </a:extLst>
        </p:spPr>
        <p:txBody>
          <a:bodyPr/>
          <a:lstStyle/>
          <a:p>
            <a:pPr algn="ct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7200" b="1"/>
              <a:t>Quiz</a:t>
            </a:r>
            <a:br>
              <a:rPr lang="en-GB" altLang="en-US" sz="7200" b="1"/>
            </a:br>
            <a:br>
              <a:rPr lang="en-GB" altLang="en-US" sz="7200" b="1"/>
            </a:br>
            <a:r>
              <a:rPr lang="en-GB" altLang="en-US" sz="5400" b="1"/>
              <a:t>Subelements T1 &amp; T2</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a:extLst>
              <a:ext uri="{FF2B5EF4-FFF2-40B4-BE49-F238E27FC236}">
                <a16:creationId xmlns:a16="http://schemas.microsoft.com/office/drawing/2014/main" id="{41D2FC8B-58C4-42BD-8C8B-A0D334092EDE}"/>
              </a:ext>
            </a:extLst>
          </p:cNvPr>
          <p:cNvSpPr>
            <a:spLocks noChangeArrowheads="1"/>
          </p:cNvSpPr>
          <p:nvPr>
            <p:ph type="title"/>
          </p:nvPr>
        </p:nvSpPr>
        <p:spPr>
          <a:xfrm>
            <a:off x="754063" y="2120900"/>
            <a:ext cx="7758112" cy="2363788"/>
          </a:xfrm>
          <a:ln/>
          <a:extLst>
            <a:ext uri="{909E8E84-426E-40DD-AFC4-6F175D3DCCD1}">
              <a14:hiddenFill xmlns:a14="http://schemas.microsoft.com/office/drawing/2010/main">
                <a:solidFill>
                  <a:srgbClr val="FFFFFF"/>
                </a:solidFill>
              </a14:hiddenFill>
            </a:ext>
          </a:extLst>
        </p:spPr>
        <p:txBody>
          <a:bodyPr/>
          <a:lstStyle/>
          <a:p>
            <a:pPr algn="ct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7200" b="1"/>
              <a:t>Radio Phenomena</a:t>
            </a:r>
            <a:br>
              <a:rPr lang="en-GB" altLang="en-US" sz="8000" b="1"/>
            </a:br>
            <a:r>
              <a:rPr lang="en-GB" altLang="en-US" sz="5400" b="1"/>
              <a:t>Subelement T3</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a:extLst>
              <a:ext uri="{FF2B5EF4-FFF2-40B4-BE49-F238E27FC236}">
                <a16:creationId xmlns:a16="http://schemas.microsoft.com/office/drawing/2014/main" id="{2B523A88-CC24-452E-9BAA-2B46AEFA6EDB}"/>
              </a:ext>
            </a:extLst>
          </p:cNvPr>
          <p:cNvSpPr>
            <a:spLocks noChangeArrowheads="1"/>
          </p:cNvSpPr>
          <p:nvPr>
            <p:ph type="title"/>
          </p:nvPr>
        </p:nvSpPr>
        <p:spPr>
          <a:xfrm>
            <a:off x="246063" y="930275"/>
            <a:ext cx="7772400" cy="1143000"/>
          </a:xfrm>
          <a:ln/>
          <a:extLst>
            <a:ext uri="{909E8E84-426E-40DD-AFC4-6F175D3DCCD1}">
              <a14:hiddenFill xmlns:a14="http://schemas.microsoft.com/office/drawing/2010/main">
                <a:solidFill>
                  <a:srgbClr val="FFFFFF"/>
                </a:solidFill>
              </a14:hiddenFill>
            </a:ext>
          </a:extLst>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HF Propagation</a:t>
            </a:r>
          </a:p>
        </p:txBody>
      </p:sp>
      <p:sp>
        <p:nvSpPr>
          <p:cNvPr id="7170" name="Rectangle 2">
            <a:extLst>
              <a:ext uri="{FF2B5EF4-FFF2-40B4-BE49-F238E27FC236}">
                <a16:creationId xmlns:a16="http://schemas.microsoft.com/office/drawing/2014/main" id="{C980C777-BB4F-4323-8830-D852BBD17945}"/>
              </a:ext>
            </a:extLst>
          </p:cNvPr>
          <p:cNvSpPr>
            <a:spLocks noChangeArrowheads="1"/>
          </p:cNvSpPr>
          <p:nvPr>
            <p:ph type="body" idx="1"/>
          </p:nvPr>
        </p:nvSpPr>
        <p:spPr>
          <a:xfrm>
            <a:off x="525463" y="2147888"/>
            <a:ext cx="3822700" cy="2074862"/>
          </a:xfrm>
          <a:ln/>
          <a:extLst>
            <a:ext uri="{909E8E84-426E-40DD-AFC4-6F175D3DCCD1}">
              <a14:hiddenFill xmlns:a14="http://schemas.microsoft.com/office/drawing/2010/main">
                <a:solidFill>
                  <a:srgbClr val="FFFFFF"/>
                </a:solidFill>
              </a14:hiddenFill>
            </a:ext>
          </a:extLst>
        </p:spPr>
        <p:txBody>
          <a:bodyPr lIns="92160" tIns="46080" rIns="92160" bIns="46080"/>
          <a:lstStyle/>
          <a:p>
            <a:pPr marL="0" indent="11113">
              <a:buSzPct val="123000"/>
              <a:buFont typeface="StarSymbol" charset="0"/>
              <a:buNone/>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altLang="en-US" sz="2600"/>
              <a:t>It is the unpredictable nature of HF propagation that makes the HF bands so much fun!</a:t>
            </a:r>
          </a:p>
        </p:txBody>
      </p:sp>
      <p:pic>
        <p:nvPicPr>
          <p:cNvPr id="7171" name="Picture 3">
            <a:extLst>
              <a:ext uri="{FF2B5EF4-FFF2-40B4-BE49-F238E27FC236}">
                <a16:creationId xmlns:a16="http://schemas.microsoft.com/office/drawing/2014/main" id="{33AB8141-B216-4914-A53E-B6EDF4F24F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2325" y="2268538"/>
            <a:ext cx="3787775" cy="2876550"/>
          </a:xfrm>
          <a:prstGeom prst="rect">
            <a:avLst/>
          </a:prstGeom>
          <a:noFill/>
          <a:effectLst>
            <a:outerShdw dist="107933" dir="2700000" algn="ctr" rotWithShape="0">
              <a:srgbClr val="000000">
                <a:alpha val="50000"/>
              </a:srgbClr>
            </a:outerShdw>
          </a:effectLst>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a:extLst>
              <a:ext uri="{FF2B5EF4-FFF2-40B4-BE49-F238E27FC236}">
                <a16:creationId xmlns:a16="http://schemas.microsoft.com/office/drawing/2014/main" id="{A7B9DD08-507B-492A-BDC0-67B47A4FC37D}"/>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Atmospheric Layers</a:t>
            </a:r>
          </a:p>
        </p:txBody>
      </p:sp>
      <p:pic>
        <p:nvPicPr>
          <p:cNvPr id="8194" name="Picture 2">
            <a:extLst>
              <a:ext uri="{FF2B5EF4-FFF2-40B4-BE49-F238E27FC236}">
                <a16:creationId xmlns:a16="http://schemas.microsoft.com/office/drawing/2014/main" id="{6C46C487-1FD6-493F-A144-42FF445377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7788" y="938213"/>
            <a:ext cx="3560762" cy="5919787"/>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8195" name="Text Box 3">
            <a:extLst>
              <a:ext uri="{FF2B5EF4-FFF2-40B4-BE49-F238E27FC236}">
                <a16:creationId xmlns:a16="http://schemas.microsoft.com/office/drawing/2014/main" id="{F6CF18FB-BE23-48AD-A0DB-8773E726C9EA}"/>
              </a:ext>
            </a:extLst>
          </p:cNvPr>
          <p:cNvSpPr txBox="1">
            <a:spLocks noChangeArrowheads="1"/>
          </p:cNvSpPr>
          <p:nvPr/>
        </p:nvSpPr>
        <p:spPr bwMode="auto">
          <a:xfrm>
            <a:off x="1527175" y="4237038"/>
            <a:ext cx="2211388" cy="66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Ionosphere</a:t>
            </a:r>
          </a:p>
          <a:p>
            <a:pPr algn="ctr" eaLnBrk="1" hangingPunct="1">
              <a:lnSpc>
                <a:spcPct val="106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31 – 400 miles</a:t>
            </a:r>
          </a:p>
        </p:txBody>
      </p:sp>
      <p:sp>
        <p:nvSpPr>
          <p:cNvPr id="8196" name="Text Box 4">
            <a:extLst>
              <a:ext uri="{FF2B5EF4-FFF2-40B4-BE49-F238E27FC236}">
                <a16:creationId xmlns:a16="http://schemas.microsoft.com/office/drawing/2014/main" id="{07124262-FAD3-4AE0-B399-C58C76442BC7}"/>
              </a:ext>
            </a:extLst>
          </p:cNvPr>
          <p:cNvSpPr txBox="1">
            <a:spLocks noChangeArrowheads="1"/>
          </p:cNvSpPr>
          <p:nvPr/>
        </p:nvSpPr>
        <p:spPr bwMode="auto">
          <a:xfrm>
            <a:off x="1527175" y="5165725"/>
            <a:ext cx="2211388"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Stratosphere</a:t>
            </a:r>
          </a:p>
          <a:p>
            <a:pPr algn="ctr" eaLnBrk="1" hangingPunct="1">
              <a:lnSpc>
                <a:spcPct val="106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6 – 31 miles</a:t>
            </a:r>
          </a:p>
        </p:txBody>
      </p:sp>
      <p:sp>
        <p:nvSpPr>
          <p:cNvPr id="8197" name="Text Box 5">
            <a:extLst>
              <a:ext uri="{FF2B5EF4-FFF2-40B4-BE49-F238E27FC236}">
                <a16:creationId xmlns:a16="http://schemas.microsoft.com/office/drawing/2014/main" id="{01D044C3-0440-401F-9F25-1859A48644FA}"/>
              </a:ext>
            </a:extLst>
          </p:cNvPr>
          <p:cNvSpPr txBox="1">
            <a:spLocks noChangeArrowheads="1"/>
          </p:cNvSpPr>
          <p:nvPr/>
        </p:nvSpPr>
        <p:spPr bwMode="auto">
          <a:xfrm>
            <a:off x="1538288" y="5935663"/>
            <a:ext cx="2211387" cy="66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Troposphere</a:t>
            </a:r>
          </a:p>
          <a:p>
            <a:pPr algn="ctr" eaLnBrk="1" hangingPunct="1">
              <a:lnSpc>
                <a:spcPct val="106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0 – 6 miles</a:t>
            </a:r>
          </a:p>
        </p:txBody>
      </p:sp>
      <p:sp>
        <p:nvSpPr>
          <p:cNvPr id="8198" name="Line 6">
            <a:extLst>
              <a:ext uri="{FF2B5EF4-FFF2-40B4-BE49-F238E27FC236}">
                <a16:creationId xmlns:a16="http://schemas.microsoft.com/office/drawing/2014/main" id="{DA1D3F3D-71C3-46F2-88D7-6928305A1EFF}"/>
              </a:ext>
            </a:extLst>
          </p:cNvPr>
          <p:cNvSpPr>
            <a:spLocks noChangeShapeType="1"/>
          </p:cNvSpPr>
          <p:nvPr/>
        </p:nvSpPr>
        <p:spPr bwMode="auto">
          <a:xfrm>
            <a:off x="3479800" y="4457700"/>
            <a:ext cx="1587500" cy="85725"/>
          </a:xfrm>
          <a:prstGeom prst="line">
            <a:avLst/>
          </a:prstGeom>
          <a:noFill/>
          <a:ln w="18360">
            <a:solidFill>
              <a:srgbClr val="333333"/>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199" name="Line 7">
            <a:extLst>
              <a:ext uri="{FF2B5EF4-FFF2-40B4-BE49-F238E27FC236}">
                <a16:creationId xmlns:a16="http://schemas.microsoft.com/office/drawing/2014/main" id="{59E4D684-1025-4B9B-AC65-4E03021A62B2}"/>
              </a:ext>
            </a:extLst>
          </p:cNvPr>
          <p:cNvSpPr>
            <a:spLocks noChangeShapeType="1"/>
          </p:cNvSpPr>
          <p:nvPr/>
        </p:nvSpPr>
        <p:spPr bwMode="auto">
          <a:xfrm>
            <a:off x="3578225" y="5410200"/>
            <a:ext cx="1855788" cy="1588"/>
          </a:xfrm>
          <a:prstGeom prst="line">
            <a:avLst/>
          </a:prstGeom>
          <a:noFill/>
          <a:ln w="18360">
            <a:solidFill>
              <a:srgbClr val="333333"/>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200" name="Line 8">
            <a:extLst>
              <a:ext uri="{FF2B5EF4-FFF2-40B4-BE49-F238E27FC236}">
                <a16:creationId xmlns:a16="http://schemas.microsoft.com/office/drawing/2014/main" id="{D56F8361-6C95-46A9-B665-5F263F7ACD16}"/>
              </a:ext>
            </a:extLst>
          </p:cNvPr>
          <p:cNvSpPr>
            <a:spLocks noChangeShapeType="1"/>
          </p:cNvSpPr>
          <p:nvPr/>
        </p:nvSpPr>
        <p:spPr bwMode="auto">
          <a:xfrm flipV="1">
            <a:off x="3627438" y="6103938"/>
            <a:ext cx="1819275" cy="28575"/>
          </a:xfrm>
          <a:prstGeom prst="line">
            <a:avLst/>
          </a:prstGeom>
          <a:noFill/>
          <a:ln w="18360">
            <a:solidFill>
              <a:srgbClr val="333333"/>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7" name="Rectangle 1">
            <a:extLst>
              <a:ext uri="{FF2B5EF4-FFF2-40B4-BE49-F238E27FC236}">
                <a16:creationId xmlns:a16="http://schemas.microsoft.com/office/drawing/2014/main" id="{623785BE-2223-4890-9854-924591605A40}"/>
              </a:ext>
            </a:extLst>
          </p:cNvPr>
          <p:cNvSpPr>
            <a:spLocks noGrp="1" noChangeArrowheads="1"/>
          </p:cNvSpPr>
          <p:nvPr>
            <p:ph type="title" idx="4294967295"/>
          </p:nvPr>
        </p:nvSpPr>
        <p:spPr>
          <a:xfrm>
            <a:off x="576263" y="965200"/>
            <a:ext cx="7793037" cy="755650"/>
          </a:xfrm>
          <a:ln/>
        </p:spPr>
        <p:txBody>
          <a:bodyPr lIns="90000" tIns="46800" rIns="90000" bIns="46800" anchor="b"/>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Ground-Wave Propagation</a:t>
            </a:r>
          </a:p>
        </p:txBody>
      </p:sp>
      <p:pic>
        <p:nvPicPr>
          <p:cNvPr id="9218" name="Picture 2">
            <a:extLst>
              <a:ext uri="{FF2B5EF4-FFF2-40B4-BE49-F238E27FC236}">
                <a16:creationId xmlns:a16="http://schemas.microsoft.com/office/drawing/2014/main" id="{D1418D32-4AF5-44FA-90FF-BAD417F6F0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3525" y="2052638"/>
            <a:ext cx="5745163" cy="2649537"/>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9219" name="Rectangle 3">
            <a:extLst>
              <a:ext uri="{FF2B5EF4-FFF2-40B4-BE49-F238E27FC236}">
                <a16:creationId xmlns:a16="http://schemas.microsoft.com/office/drawing/2014/main" id="{50664DAB-9A28-4CAB-9398-0231D4ECF4BF}"/>
              </a:ext>
            </a:extLst>
          </p:cNvPr>
          <p:cNvSpPr>
            <a:spLocks noGrp="1" noChangeArrowheads="1"/>
          </p:cNvSpPr>
          <p:nvPr>
            <p:ph type="body" idx="4294967295"/>
          </p:nvPr>
        </p:nvSpPr>
        <p:spPr>
          <a:xfrm>
            <a:off x="1525588" y="5140325"/>
            <a:ext cx="5667375" cy="598488"/>
          </a:xfrm>
          <a:ln/>
        </p:spPr>
        <p:txBody>
          <a:bodyPr lIns="90000" tIns="46800" rIns="90000" bIns="46800"/>
          <a:lstStyle/>
          <a:p>
            <a:pPr>
              <a:buSzPct val="105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200"/>
              <a:t>Signals travel along the surface of the earth.</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219"/>
                                        </p:tgtEl>
                                        <p:attrNameLst>
                                          <p:attrName>style.visibility</p:attrName>
                                        </p:attrNameLst>
                                      </p:cBhvr>
                                      <p:to>
                                        <p:strVal val="visible"/>
                                      </p:to>
                                    </p:set>
                                    <p:animEffect transition="in" filter="box(in)">
                                      <p:cBhvr>
                                        <p:cTn id="7" dur="500"/>
                                        <p:tgtEl>
                                          <p:spTgt spid="9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1" name="Rectangle 1">
            <a:extLst>
              <a:ext uri="{FF2B5EF4-FFF2-40B4-BE49-F238E27FC236}">
                <a16:creationId xmlns:a16="http://schemas.microsoft.com/office/drawing/2014/main" id="{1EA23478-E44D-49AF-946F-2BBC99F30D62}"/>
              </a:ext>
            </a:extLst>
          </p:cNvPr>
          <p:cNvSpPr>
            <a:spLocks noGrp="1" noChangeArrowheads="1"/>
          </p:cNvSpPr>
          <p:nvPr>
            <p:ph type="title" idx="4294967295"/>
          </p:nvPr>
        </p:nvSpPr>
        <p:spPr>
          <a:xfrm>
            <a:off x="112713" y="1722438"/>
            <a:ext cx="3221037" cy="1403350"/>
          </a:xfrm>
          <a:ln/>
        </p:spPr>
        <p:txBody>
          <a:bodyPr lIns="90000" tIns="46800" rIns="90000" bIns="46800" anchor="b"/>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Sky-wave</a:t>
            </a:r>
            <a:br>
              <a:rPr lang="en-GB" altLang="en-US" b="1"/>
            </a:br>
            <a:r>
              <a:rPr lang="en-GB" altLang="en-US" b="1"/>
              <a:t>Propagation</a:t>
            </a:r>
          </a:p>
        </p:txBody>
      </p:sp>
      <p:pic>
        <p:nvPicPr>
          <p:cNvPr id="10242" name="Picture 2">
            <a:extLst>
              <a:ext uri="{FF2B5EF4-FFF2-40B4-BE49-F238E27FC236}">
                <a16:creationId xmlns:a16="http://schemas.microsoft.com/office/drawing/2014/main" id="{90153171-FC90-4C77-9F40-07806E4FA1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8025" y="1114425"/>
            <a:ext cx="5507038" cy="274637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10243" name="Rectangle 3">
            <a:extLst>
              <a:ext uri="{FF2B5EF4-FFF2-40B4-BE49-F238E27FC236}">
                <a16:creationId xmlns:a16="http://schemas.microsoft.com/office/drawing/2014/main" id="{144F816A-3093-4A8A-9BE4-711379DDC9B3}"/>
              </a:ext>
            </a:extLst>
          </p:cNvPr>
          <p:cNvSpPr>
            <a:spLocks noGrp="1" noChangeArrowheads="1"/>
          </p:cNvSpPr>
          <p:nvPr>
            <p:ph type="body" idx="4294967295"/>
          </p:nvPr>
        </p:nvSpPr>
        <p:spPr>
          <a:xfrm>
            <a:off x="939800" y="4192588"/>
            <a:ext cx="7718425" cy="2495550"/>
          </a:xfrm>
          <a:ln/>
        </p:spPr>
        <p:txBody>
          <a:bodyPr lIns="90000" tIns="46800" rIns="90000" bIns="46800"/>
          <a:lstStyle/>
          <a:p>
            <a:pPr>
              <a:lnSpc>
                <a:spcPct val="90000"/>
              </a:lnSpc>
              <a:spcBef>
                <a:spcPts val="700"/>
              </a:spcBef>
              <a:buSzPct val="105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200"/>
              <a:t>Signals are bent back to earth by the ionosphere</a:t>
            </a:r>
          </a:p>
          <a:p>
            <a:pPr>
              <a:lnSpc>
                <a:spcPct val="90000"/>
              </a:lnSpc>
              <a:spcBef>
                <a:spcPts val="700"/>
              </a:spcBef>
              <a:buSzPct val="105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200"/>
              <a:t>Multi-hop propagation has radio signals bounce several times between the ionosphere and the earth’s surface</a:t>
            </a:r>
          </a:p>
          <a:p>
            <a:pPr>
              <a:lnSpc>
                <a:spcPct val="90000"/>
              </a:lnSpc>
              <a:spcBef>
                <a:spcPts val="700"/>
              </a:spcBef>
              <a:buSzPct val="105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200"/>
              <a:t>Sky-wave propagation range is much greater than ground-wave propagation</a:t>
            </a:r>
          </a:p>
          <a:p>
            <a:pPr>
              <a:lnSpc>
                <a:spcPct val="90000"/>
              </a:lnSpc>
              <a:spcBef>
                <a:spcPts val="700"/>
              </a:spcBef>
              <a:buSzPct val="105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200"/>
              <a:t>Sky-wave propagation least often occurs in the UHF frequency range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 calcmode="lin" valueType="num">
                                      <p:cBhvr>
                                        <p:cTn id="7" dur="500" fill="hold"/>
                                        <p:tgtEl>
                                          <p:spTgt spid="10243">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1024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0243">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1024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10243">
                                            <p:txEl>
                                              <p:pRg st="1" end="1"/>
                                            </p:txEl>
                                          </p:spTgt>
                                        </p:tgtEl>
                                        <p:attrNameLst>
                                          <p:attrName>style.visibility</p:attrName>
                                        </p:attrNameLst>
                                      </p:cBhvr>
                                      <p:to>
                                        <p:strVal val="visible"/>
                                      </p:to>
                                    </p:set>
                                    <p:anim calcmode="lin" valueType="num">
                                      <p:cBhvr>
                                        <p:cTn id="15" dur="500" fill="hold"/>
                                        <p:tgtEl>
                                          <p:spTgt spid="10243">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10243">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10243">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1024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8" fill="hold" grpId="0" nodeType="clickEffect">
                                  <p:stCondLst>
                                    <p:cond delay="0"/>
                                  </p:stCondLst>
                                  <p:childTnLst>
                                    <p:set>
                                      <p:cBhvr>
                                        <p:cTn id="22" dur="1" fill="hold">
                                          <p:stCondLst>
                                            <p:cond delay="0"/>
                                          </p:stCondLst>
                                        </p:cTn>
                                        <p:tgtEl>
                                          <p:spTgt spid="10243">
                                            <p:txEl>
                                              <p:pRg st="2" end="2"/>
                                            </p:txEl>
                                          </p:spTgt>
                                        </p:tgtEl>
                                        <p:attrNameLst>
                                          <p:attrName>style.visibility</p:attrName>
                                        </p:attrNameLst>
                                      </p:cBhvr>
                                      <p:to>
                                        <p:strVal val="visible"/>
                                      </p:to>
                                    </p:set>
                                    <p:anim calcmode="lin" valueType="num">
                                      <p:cBhvr>
                                        <p:cTn id="23" dur="500" fill="hold"/>
                                        <p:tgtEl>
                                          <p:spTgt spid="10243">
                                            <p:txEl>
                                              <p:pRg st="2" end="2"/>
                                            </p:txEl>
                                          </p:spTgt>
                                        </p:tgtEl>
                                        <p:attrNameLst>
                                          <p:attrName>ppt_x</p:attrName>
                                        </p:attrNameLst>
                                      </p:cBhvr>
                                      <p:tavLst>
                                        <p:tav tm="0">
                                          <p:val>
                                            <p:strVal val="#ppt_x-#ppt_w/2"/>
                                          </p:val>
                                        </p:tav>
                                        <p:tav tm="100000">
                                          <p:val>
                                            <p:strVal val="#ppt_x"/>
                                          </p:val>
                                        </p:tav>
                                      </p:tavLst>
                                    </p:anim>
                                    <p:anim calcmode="lin" valueType="num">
                                      <p:cBhvr>
                                        <p:cTn id="24" dur="500" fill="hold"/>
                                        <p:tgtEl>
                                          <p:spTgt spid="10243">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10243">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1024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8" fill="hold" grpId="0" nodeType="clickEffect">
                                  <p:stCondLst>
                                    <p:cond delay="0"/>
                                  </p:stCondLst>
                                  <p:childTnLst>
                                    <p:set>
                                      <p:cBhvr>
                                        <p:cTn id="30" dur="1" fill="hold">
                                          <p:stCondLst>
                                            <p:cond delay="0"/>
                                          </p:stCondLst>
                                        </p:cTn>
                                        <p:tgtEl>
                                          <p:spTgt spid="10243">
                                            <p:txEl>
                                              <p:pRg st="3" end="3"/>
                                            </p:txEl>
                                          </p:spTgt>
                                        </p:tgtEl>
                                        <p:attrNameLst>
                                          <p:attrName>style.visibility</p:attrName>
                                        </p:attrNameLst>
                                      </p:cBhvr>
                                      <p:to>
                                        <p:strVal val="visible"/>
                                      </p:to>
                                    </p:set>
                                    <p:anim calcmode="lin" valueType="num">
                                      <p:cBhvr>
                                        <p:cTn id="31" dur="500" fill="hold"/>
                                        <p:tgtEl>
                                          <p:spTgt spid="10243">
                                            <p:txEl>
                                              <p:pRg st="3" end="3"/>
                                            </p:txEl>
                                          </p:spTgt>
                                        </p:tgtEl>
                                        <p:attrNameLst>
                                          <p:attrName>ppt_x</p:attrName>
                                        </p:attrNameLst>
                                      </p:cBhvr>
                                      <p:tavLst>
                                        <p:tav tm="0">
                                          <p:val>
                                            <p:strVal val="#ppt_x-#ppt_w/2"/>
                                          </p:val>
                                        </p:tav>
                                        <p:tav tm="100000">
                                          <p:val>
                                            <p:strVal val="#ppt_x"/>
                                          </p:val>
                                        </p:tav>
                                      </p:tavLst>
                                    </p:anim>
                                    <p:anim calcmode="lin" valueType="num">
                                      <p:cBhvr>
                                        <p:cTn id="32" dur="500" fill="hold"/>
                                        <p:tgtEl>
                                          <p:spTgt spid="10243">
                                            <p:txEl>
                                              <p:pRg st="3" end="3"/>
                                            </p:txEl>
                                          </p:spTgt>
                                        </p:tgtEl>
                                        <p:attrNameLst>
                                          <p:attrName>ppt_y</p:attrName>
                                        </p:attrNameLst>
                                      </p:cBhvr>
                                      <p:tavLst>
                                        <p:tav tm="0">
                                          <p:val>
                                            <p:strVal val="#ppt_y"/>
                                          </p:val>
                                        </p:tav>
                                        <p:tav tm="100000">
                                          <p:val>
                                            <p:strVal val="#ppt_y"/>
                                          </p:val>
                                        </p:tav>
                                      </p:tavLst>
                                    </p:anim>
                                    <p:anim calcmode="lin" valueType="num">
                                      <p:cBhvr>
                                        <p:cTn id="33" dur="500" fill="hold"/>
                                        <p:tgtEl>
                                          <p:spTgt spid="10243">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1024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a:extLst>
              <a:ext uri="{FF2B5EF4-FFF2-40B4-BE49-F238E27FC236}">
                <a16:creationId xmlns:a16="http://schemas.microsoft.com/office/drawing/2014/main" id="{FB9C788E-FD8A-4157-8644-E941B0421B87}"/>
              </a:ext>
            </a:extLst>
          </p:cNvPr>
          <p:cNvSpPr>
            <a:spLocks noGrp="1" noChangeArrowheads="1"/>
          </p:cNvSpPr>
          <p:nvPr>
            <p:ph type="title" idx="4294967295"/>
          </p:nvPr>
        </p:nvSpPr>
        <p:spPr>
          <a:xfrm>
            <a:off x="304800" y="930275"/>
            <a:ext cx="8382000" cy="1036638"/>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How the Ionosphere is Formed</a:t>
            </a:r>
          </a:p>
        </p:txBody>
      </p:sp>
      <p:sp>
        <p:nvSpPr>
          <p:cNvPr id="11266" name="Text Box 2">
            <a:extLst>
              <a:ext uri="{FF2B5EF4-FFF2-40B4-BE49-F238E27FC236}">
                <a16:creationId xmlns:a16="http://schemas.microsoft.com/office/drawing/2014/main" id="{29A68D89-88BC-4EFB-8D25-1A5E7701F60B}"/>
              </a:ext>
            </a:extLst>
          </p:cNvPr>
          <p:cNvSpPr txBox="1">
            <a:spLocks noChangeArrowheads="1"/>
          </p:cNvSpPr>
          <p:nvPr/>
        </p:nvSpPr>
        <p:spPr bwMode="auto">
          <a:xfrm>
            <a:off x="1001713" y="5641975"/>
            <a:ext cx="7229475"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u="sng">
                <a:solidFill>
                  <a:srgbClr val="333333"/>
                </a:solidFill>
                <a:latin typeface="Tahoma" panose="020B0604030504040204" pitchFamily="34" charset="0"/>
              </a:rPr>
              <a:t>Ultraviolet</a:t>
            </a:r>
            <a:r>
              <a:rPr lang="en-GB" altLang="en-US">
                <a:solidFill>
                  <a:srgbClr val="333333"/>
                </a:solidFill>
                <a:latin typeface="Tahoma" panose="020B0604030504040204" pitchFamily="34" charset="0"/>
              </a:rPr>
              <a:t> radiation is most responsible for ionization in the outer atmosphere.</a:t>
            </a:r>
          </a:p>
        </p:txBody>
      </p:sp>
      <p:grpSp>
        <p:nvGrpSpPr>
          <p:cNvPr id="11267" name="Group 3">
            <a:extLst>
              <a:ext uri="{FF2B5EF4-FFF2-40B4-BE49-F238E27FC236}">
                <a16:creationId xmlns:a16="http://schemas.microsoft.com/office/drawing/2014/main" id="{1B5AD8A1-5EF1-4B8A-BAC1-A5550C7BF356}"/>
              </a:ext>
            </a:extLst>
          </p:cNvPr>
          <p:cNvGrpSpPr>
            <a:grpSpLocks/>
          </p:cNvGrpSpPr>
          <p:nvPr/>
        </p:nvGrpSpPr>
        <p:grpSpPr bwMode="auto">
          <a:xfrm>
            <a:off x="585788" y="2003425"/>
            <a:ext cx="2392362" cy="3360738"/>
            <a:chOff x="369" y="1262"/>
            <a:chExt cx="1507" cy="2117"/>
          </a:xfrm>
        </p:grpSpPr>
        <p:pic>
          <p:nvPicPr>
            <p:cNvPr id="11268" name="Picture 4">
              <a:extLst>
                <a:ext uri="{FF2B5EF4-FFF2-40B4-BE49-F238E27FC236}">
                  <a16:creationId xmlns:a16="http://schemas.microsoft.com/office/drawing/2014/main" id="{492F12FB-FBD3-4D9F-84CF-5F0D2A980C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 y="2399"/>
              <a:ext cx="486" cy="517"/>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11269" name="Line 5">
              <a:extLst>
                <a:ext uri="{FF2B5EF4-FFF2-40B4-BE49-F238E27FC236}">
                  <a16:creationId xmlns:a16="http://schemas.microsoft.com/office/drawing/2014/main" id="{4CBA6FA2-4F83-46EA-A008-90911A77B297}"/>
                </a:ext>
              </a:extLst>
            </p:cNvPr>
            <p:cNvSpPr>
              <a:spLocks noChangeShapeType="1"/>
            </p:cNvSpPr>
            <p:nvPr/>
          </p:nvSpPr>
          <p:spPr bwMode="auto">
            <a:xfrm>
              <a:off x="546" y="2039"/>
              <a:ext cx="378" cy="454"/>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270" name="Line 6">
              <a:extLst>
                <a:ext uri="{FF2B5EF4-FFF2-40B4-BE49-F238E27FC236}">
                  <a16:creationId xmlns:a16="http://schemas.microsoft.com/office/drawing/2014/main" id="{66D2F239-57FA-4A49-91A6-47DE57AD7416}"/>
                </a:ext>
              </a:extLst>
            </p:cNvPr>
            <p:cNvSpPr>
              <a:spLocks noChangeShapeType="1"/>
            </p:cNvSpPr>
            <p:nvPr/>
          </p:nvSpPr>
          <p:spPr bwMode="auto">
            <a:xfrm>
              <a:off x="690" y="1947"/>
              <a:ext cx="346" cy="415"/>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271" name="Line 7">
              <a:extLst>
                <a:ext uri="{FF2B5EF4-FFF2-40B4-BE49-F238E27FC236}">
                  <a16:creationId xmlns:a16="http://schemas.microsoft.com/office/drawing/2014/main" id="{1BFD0BD6-23AF-4DB2-A11A-C4E645C640A9}"/>
                </a:ext>
              </a:extLst>
            </p:cNvPr>
            <p:cNvSpPr>
              <a:spLocks noChangeShapeType="1"/>
            </p:cNvSpPr>
            <p:nvPr/>
          </p:nvSpPr>
          <p:spPr bwMode="auto">
            <a:xfrm>
              <a:off x="854" y="1862"/>
              <a:ext cx="323" cy="388"/>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272" name="Line 8">
              <a:extLst>
                <a:ext uri="{FF2B5EF4-FFF2-40B4-BE49-F238E27FC236}">
                  <a16:creationId xmlns:a16="http://schemas.microsoft.com/office/drawing/2014/main" id="{F2F08575-62DF-4C5A-B2B8-D59E5DCC6ADE}"/>
                </a:ext>
              </a:extLst>
            </p:cNvPr>
            <p:cNvSpPr>
              <a:spLocks noChangeShapeType="1"/>
            </p:cNvSpPr>
            <p:nvPr/>
          </p:nvSpPr>
          <p:spPr bwMode="auto">
            <a:xfrm>
              <a:off x="1060" y="1854"/>
              <a:ext cx="237" cy="284"/>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273" name="Line 9">
              <a:extLst>
                <a:ext uri="{FF2B5EF4-FFF2-40B4-BE49-F238E27FC236}">
                  <a16:creationId xmlns:a16="http://schemas.microsoft.com/office/drawing/2014/main" id="{0CA3C4D2-8241-4967-9451-ABDE406B2376}"/>
                </a:ext>
              </a:extLst>
            </p:cNvPr>
            <p:cNvSpPr>
              <a:spLocks noChangeShapeType="1"/>
            </p:cNvSpPr>
            <p:nvPr/>
          </p:nvSpPr>
          <p:spPr bwMode="auto">
            <a:xfrm>
              <a:off x="369" y="2084"/>
              <a:ext cx="423" cy="507"/>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274" name="Text Box 10">
              <a:extLst>
                <a:ext uri="{FF2B5EF4-FFF2-40B4-BE49-F238E27FC236}">
                  <a16:creationId xmlns:a16="http://schemas.microsoft.com/office/drawing/2014/main" id="{5AC8E01C-8FFB-4CD7-B694-4D19F9DE00F8}"/>
                </a:ext>
              </a:extLst>
            </p:cNvPr>
            <p:cNvSpPr txBox="1">
              <a:spLocks noChangeArrowheads="1"/>
            </p:cNvSpPr>
            <p:nvPr/>
          </p:nvSpPr>
          <p:spPr bwMode="auto">
            <a:xfrm>
              <a:off x="369" y="1262"/>
              <a:ext cx="1385"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eaLnBrk="1" hangingPunct="1">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Ultraviolet and other radiation from the sun</a:t>
              </a:r>
            </a:p>
          </p:txBody>
        </p:sp>
        <p:sp>
          <p:nvSpPr>
            <p:cNvPr id="11275" name="Text Box 11">
              <a:extLst>
                <a:ext uri="{FF2B5EF4-FFF2-40B4-BE49-F238E27FC236}">
                  <a16:creationId xmlns:a16="http://schemas.microsoft.com/office/drawing/2014/main" id="{68DF6F93-1ABC-40DE-8A04-1B19073F1499}"/>
                </a:ext>
              </a:extLst>
            </p:cNvPr>
            <p:cNvSpPr txBox="1">
              <a:spLocks noChangeArrowheads="1"/>
            </p:cNvSpPr>
            <p:nvPr/>
          </p:nvSpPr>
          <p:spPr bwMode="auto">
            <a:xfrm>
              <a:off x="492" y="3023"/>
              <a:ext cx="1385" cy="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eaLnBrk="1" hangingPunct="1">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Electrically Neutral Atom</a:t>
              </a:r>
            </a:p>
          </p:txBody>
        </p:sp>
      </p:grpSp>
      <p:grpSp>
        <p:nvGrpSpPr>
          <p:cNvPr id="11276" name="Group 12">
            <a:extLst>
              <a:ext uri="{FF2B5EF4-FFF2-40B4-BE49-F238E27FC236}">
                <a16:creationId xmlns:a16="http://schemas.microsoft.com/office/drawing/2014/main" id="{401F913A-E111-40B3-85F7-D1C7FBD892C6}"/>
              </a:ext>
            </a:extLst>
          </p:cNvPr>
          <p:cNvGrpSpPr>
            <a:grpSpLocks/>
          </p:cNvGrpSpPr>
          <p:nvPr/>
        </p:nvGrpSpPr>
        <p:grpSpPr bwMode="auto">
          <a:xfrm>
            <a:off x="3187700" y="2003425"/>
            <a:ext cx="2376488" cy="2865438"/>
            <a:chOff x="2008" y="1262"/>
            <a:chExt cx="1497" cy="1805"/>
          </a:xfrm>
        </p:grpSpPr>
        <p:sp>
          <p:nvSpPr>
            <p:cNvPr id="11277" name="Text Box 13">
              <a:extLst>
                <a:ext uri="{FF2B5EF4-FFF2-40B4-BE49-F238E27FC236}">
                  <a16:creationId xmlns:a16="http://schemas.microsoft.com/office/drawing/2014/main" id="{09BC2304-4371-4B6B-85DE-2D084C089055}"/>
                </a:ext>
              </a:extLst>
            </p:cNvPr>
            <p:cNvSpPr txBox="1">
              <a:spLocks noChangeArrowheads="1"/>
            </p:cNvSpPr>
            <p:nvPr/>
          </p:nvSpPr>
          <p:spPr bwMode="auto">
            <a:xfrm>
              <a:off x="2061" y="1262"/>
              <a:ext cx="1385" cy="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eaLnBrk="1" hangingPunct="1">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Strikes atoms in the upper atmosphere</a:t>
              </a:r>
            </a:p>
          </p:txBody>
        </p:sp>
        <p:pic>
          <p:nvPicPr>
            <p:cNvPr id="11278" name="Picture 14">
              <a:extLst>
                <a:ext uri="{FF2B5EF4-FFF2-40B4-BE49-F238E27FC236}">
                  <a16:creationId xmlns:a16="http://schemas.microsoft.com/office/drawing/2014/main" id="{F938E889-ED27-4A58-8449-19A26682D7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23" y="2406"/>
              <a:ext cx="487" cy="518"/>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11279" name="Line 15">
              <a:extLst>
                <a:ext uri="{FF2B5EF4-FFF2-40B4-BE49-F238E27FC236}">
                  <a16:creationId xmlns:a16="http://schemas.microsoft.com/office/drawing/2014/main" id="{C498E289-AD95-4938-A04A-F32B991A61A4}"/>
                </a:ext>
              </a:extLst>
            </p:cNvPr>
            <p:cNvSpPr>
              <a:spLocks noChangeShapeType="1"/>
            </p:cNvSpPr>
            <p:nvPr/>
          </p:nvSpPr>
          <p:spPr bwMode="auto">
            <a:xfrm>
              <a:off x="2209" y="1854"/>
              <a:ext cx="599" cy="720"/>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280" name="Line 16">
              <a:extLst>
                <a:ext uri="{FF2B5EF4-FFF2-40B4-BE49-F238E27FC236}">
                  <a16:creationId xmlns:a16="http://schemas.microsoft.com/office/drawing/2014/main" id="{7B68612C-D0CA-4DB1-9068-97136D6E9E66}"/>
                </a:ext>
              </a:extLst>
            </p:cNvPr>
            <p:cNvSpPr>
              <a:spLocks noChangeShapeType="1"/>
            </p:cNvSpPr>
            <p:nvPr/>
          </p:nvSpPr>
          <p:spPr bwMode="auto">
            <a:xfrm>
              <a:off x="2398" y="1831"/>
              <a:ext cx="510" cy="612"/>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281" name="Line 17">
              <a:extLst>
                <a:ext uri="{FF2B5EF4-FFF2-40B4-BE49-F238E27FC236}">
                  <a16:creationId xmlns:a16="http://schemas.microsoft.com/office/drawing/2014/main" id="{0C029D93-34CF-433F-AFB7-96AFE9708538}"/>
                </a:ext>
              </a:extLst>
            </p:cNvPr>
            <p:cNvSpPr>
              <a:spLocks noChangeShapeType="1"/>
            </p:cNvSpPr>
            <p:nvPr/>
          </p:nvSpPr>
          <p:spPr bwMode="auto">
            <a:xfrm>
              <a:off x="2585" y="1800"/>
              <a:ext cx="484" cy="581"/>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282" name="Line 18">
              <a:extLst>
                <a:ext uri="{FF2B5EF4-FFF2-40B4-BE49-F238E27FC236}">
                  <a16:creationId xmlns:a16="http://schemas.microsoft.com/office/drawing/2014/main" id="{34258C90-78D7-4BDE-9965-3D02793D9BDB}"/>
                </a:ext>
              </a:extLst>
            </p:cNvPr>
            <p:cNvSpPr>
              <a:spLocks noChangeShapeType="1"/>
            </p:cNvSpPr>
            <p:nvPr/>
          </p:nvSpPr>
          <p:spPr bwMode="auto">
            <a:xfrm>
              <a:off x="2008" y="1915"/>
              <a:ext cx="961" cy="1153"/>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283" name="Line 19">
              <a:extLst>
                <a:ext uri="{FF2B5EF4-FFF2-40B4-BE49-F238E27FC236}">
                  <a16:creationId xmlns:a16="http://schemas.microsoft.com/office/drawing/2014/main" id="{03EC25F9-B59B-405D-842F-CBAE124D17A4}"/>
                </a:ext>
              </a:extLst>
            </p:cNvPr>
            <p:cNvSpPr>
              <a:spLocks noChangeShapeType="1"/>
            </p:cNvSpPr>
            <p:nvPr/>
          </p:nvSpPr>
          <p:spPr bwMode="auto">
            <a:xfrm>
              <a:off x="2814" y="1770"/>
              <a:ext cx="691" cy="831"/>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11284" name="Group 20">
            <a:extLst>
              <a:ext uri="{FF2B5EF4-FFF2-40B4-BE49-F238E27FC236}">
                <a16:creationId xmlns:a16="http://schemas.microsoft.com/office/drawing/2014/main" id="{2F288922-75D7-4089-BE3B-F0AC73F2BBDC}"/>
              </a:ext>
            </a:extLst>
          </p:cNvPr>
          <p:cNvGrpSpPr>
            <a:grpSpLocks/>
          </p:cNvGrpSpPr>
          <p:nvPr/>
        </p:nvGrpSpPr>
        <p:grpSpPr bwMode="auto">
          <a:xfrm>
            <a:off x="5910263" y="2003425"/>
            <a:ext cx="3000375" cy="3035300"/>
            <a:chOff x="3723" y="1262"/>
            <a:chExt cx="1890" cy="1912"/>
          </a:xfrm>
        </p:grpSpPr>
        <p:pic>
          <p:nvPicPr>
            <p:cNvPr id="11285" name="Picture 21">
              <a:extLst>
                <a:ext uri="{FF2B5EF4-FFF2-40B4-BE49-F238E27FC236}">
                  <a16:creationId xmlns:a16="http://schemas.microsoft.com/office/drawing/2014/main" id="{35C35699-F50B-4DE8-83EF-ADBF54052F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23" y="2460"/>
              <a:ext cx="487" cy="517"/>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pic>
          <p:nvPicPr>
            <p:cNvPr id="11286" name="Picture 22">
              <a:extLst>
                <a:ext uri="{FF2B5EF4-FFF2-40B4-BE49-F238E27FC236}">
                  <a16:creationId xmlns:a16="http://schemas.microsoft.com/office/drawing/2014/main" id="{D26F4DCE-980D-436D-AE7D-06EE2A0B237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23" y="2083"/>
              <a:ext cx="293" cy="294"/>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11287" name="Text Box 23">
              <a:extLst>
                <a:ext uri="{FF2B5EF4-FFF2-40B4-BE49-F238E27FC236}">
                  <a16:creationId xmlns:a16="http://schemas.microsoft.com/office/drawing/2014/main" id="{3559089A-E7DB-436B-997B-082C59D3DCB4}"/>
                </a:ext>
              </a:extLst>
            </p:cNvPr>
            <p:cNvSpPr txBox="1">
              <a:spLocks noChangeArrowheads="1"/>
            </p:cNvSpPr>
            <p:nvPr/>
          </p:nvSpPr>
          <p:spPr bwMode="auto">
            <a:xfrm>
              <a:off x="4200" y="3000"/>
              <a:ext cx="908"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Positive Ion</a:t>
              </a:r>
            </a:p>
          </p:txBody>
        </p:sp>
        <p:sp>
          <p:nvSpPr>
            <p:cNvPr id="11288" name="Text Box 24">
              <a:extLst>
                <a:ext uri="{FF2B5EF4-FFF2-40B4-BE49-F238E27FC236}">
                  <a16:creationId xmlns:a16="http://schemas.microsoft.com/office/drawing/2014/main" id="{DEA02222-8272-4179-883D-F420BF2B80D9}"/>
                </a:ext>
              </a:extLst>
            </p:cNvPr>
            <p:cNvSpPr txBox="1">
              <a:spLocks noChangeArrowheads="1"/>
            </p:cNvSpPr>
            <p:nvPr/>
          </p:nvSpPr>
          <p:spPr bwMode="auto">
            <a:xfrm>
              <a:off x="4614" y="2384"/>
              <a:ext cx="1000" cy="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eaLnBrk="1" hangingPunct="1">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Electron</a:t>
              </a:r>
            </a:p>
            <a:p>
              <a:pPr algn="ctr" eaLnBrk="1" hangingPunct="1">
                <a:lnSpc>
                  <a:spcPct val="106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(Negative Ion)</a:t>
              </a:r>
            </a:p>
          </p:txBody>
        </p:sp>
        <p:sp>
          <p:nvSpPr>
            <p:cNvPr id="11289" name="Text Box 25">
              <a:extLst>
                <a:ext uri="{FF2B5EF4-FFF2-40B4-BE49-F238E27FC236}">
                  <a16:creationId xmlns:a16="http://schemas.microsoft.com/office/drawing/2014/main" id="{88B41494-248A-4966-90A8-41344E13EF6B}"/>
                </a:ext>
              </a:extLst>
            </p:cNvPr>
            <p:cNvSpPr txBox="1">
              <a:spLocks noChangeArrowheads="1"/>
            </p:cNvSpPr>
            <p:nvPr/>
          </p:nvSpPr>
          <p:spPr bwMode="auto">
            <a:xfrm>
              <a:off x="4100" y="2599"/>
              <a:ext cx="346"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b="1">
                  <a:solidFill>
                    <a:srgbClr val="E6E6FF"/>
                  </a:solidFill>
                  <a:latin typeface="Tahoma" panose="020B0604030504040204" pitchFamily="34" charset="0"/>
                </a:rPr>
                <a:t>+</a:t>
              </a:r>
            </a:p>
          </p:txBody>
        </p:sp>
        <p:sp>
          <p:nvSpPr>
            <p:cNvPr id="11290" name="Text Box 26">
              <a:extLst>
                <a:ext uri="{FF2B5EF4-FFF2-40B4-BE49-F238E27FC236}">
                  <a16:creationId xmlns:a16="http://schemas.microsoft.com/office/drawing/2014/main" id="{9A407942-77E8-4F1B-B9F1-E621370AFDBB}"/>
                </a:ext>
              </a:extLst>
            </p:cNvPr>
            <p:cNvSpPr txBox="1">
              <a:spLocks noChangeArrowheads="1"/>
            </p:cNvSpPr>
            <p:nvPr/>
          </p:nvSpPr>
          <p:spPr bwMode="auto">
            <a:xfrm>
              <a:off x="4508" y="2099"/>
              <a:ext cx="315"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b="1">
                  <a:solidFill>
                    <a:srgbClr val="E6E6FF"/>
                  </a:solidFill>
                  <a:latin typeface="Tahoma" panose="020B0604030504040204" pitchFamily="34" charset="0"/>
                </a:rPr>
                <a:t>-</a:t>
              </a:r>
            </a:p>
          </p:txBody>
        </p:sp>
        <p:sp>
          <p:nvSpPr>
            <p:cNvPr id="11291" name="Text Box 27">
              <a:extLst>
                <a:ext uri="{FF2B5EF4-FFF2-40B4-BE49-F238E27FC236}">
                  <a16:creationId xmlns:a16="http://schemas.microsoft.com/office/drawing/2014/main" id="{D4FD49FA-D6CA-41D0-9075-9A8BA275AD0E}"/>
                </a:ext>
              </a:extLst>
            </p:cNvPr>
            <p:cNvSpPr txBox="1">
              <a:spLocks noChangeArrowheads="1"/>
            </p:cNvSpPr>
            <p:nvPr/>
          </p:nvSpPr>
          <p:spPr bwMode="auto">
            <a:xfrm>
              <a:off x="3723" y="1262"/>
              <a:ext cx="1385"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eaLnBrk="1" hangingPunct="1">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Releasing an electron forming positive &amp; negative ions</a:t>
              </a:r>
            </a:p>
          </p:txBody>
        </p:sp>
      </p:gr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8" fill="hold" nodeType="clickEffect">
                                  <p:stCondLst>
                                    <p:cond delay="0"/>
                                  </p:stCondLst>
                                  <p:childTnLst>
                                    <p:set>
                                      <p:cBhvr>
                                        <p:cTn id="6" dur="1" fill="hold">
                                          <p:stCondLst>
                                            <p:cond delay="0"/>
                                          </p:stCondLst>
                                        </p:cTn>
                                        <p:tgtEl>
                                          <p:spTgt spid="11267"/>
                                        </p:tgtEl>
                                        <p:attrNameLst>
                                          <p:attrName>style.visibility</p:attrName>
                                        </p:attrNameLst>
                                      </p:cBhvr>
                                      <p:to>
                                        <p:strVal val="visible"/>
                                      </p:to>
                                    </p:set>
                                    <p:anim calcmode="lin" valueType="num">
                                      <p:cBhvr>
                                        <p:cTn id="7" dur="500" fill="hold"/>
                                        <p:tgtEl>
                                          <p:spTgt spid="11267"/>
                                        </p:tgtEl>
                                        <p:attrNameLst>
                                          <p:attrName>ppt_x</p:attrName>
                                        </p:attrNameLst>
                                      </p:cBhvr>
                                      <p:tavLst>
                                        <p:tav tm="0">
                                          <p:val>
                                            <p:strVal val="#ppt_x-#ppt_w/2"/>
                                          </p:val>
                                        </p:tav>
                                        <p:tav tm="100000">
                                          <p:val>
                                            <p:strVal val="#ppt_x"/>
                                          </p:val>
                                        </p:tav>
                                      </p:tavLst>
                                    </p:anim>
                                    <p:anim calcmode="lin" valueType="num">
                                      <p:cBhvr>
                                        <p:cTn id="8" dur="500" fill="hold"/>
                                        <p:tgtEl>
                                          <p:spTgt spid="11267"/>
                                        </p:tgtEl>
                                        <p:attrNameLst>
                                          <p:attrName>ppt_y</p:attrName>
                                        </p:attrNameLst>
                                      </p:cBhvr>
                                      <p:tavLst>
                                        <p:tav tm="0">
                                          <p:val>
                                            <p:strVal val="#ppt_y"/>
                                          </p:val>
                                        </p:tav>
                                        <p:tav tm="100000">
                                          <p:val>
                                            <p:strVal val="#ppt_y"/>
                                          </p:val>
                                        </p:tav>
                                      </p:tavLst>
                                    </p:anim>
                                    <p:anim calcmode="lin" valueType="num">
                                      <p:cBhvr>
                                        <p:cTn id="9" dur="500" fill="hold"/>
                                        <p:tgtEl>
                                          <p:spTgt spid="11267"/>
                                        </p:tgtEl>
                                        <p:attrNameLst>
                                          <p:attrName>ppt_w</p:attrName>
                                        </p:attrNameLst>
                                      </p:cBhvr>
                                      <p:tavLst>
                                        <p:tav tm="0">
                                          <p:val>
                                            <p:fltVal val="0"/>
                                          </p:val>
                                        </p:tav>
                                        <p:tav tm="100000">
                                          <p:val>
                                            <p:strVal val="#ppt_w"/>
                                          </p:val>
                                        </p:tav>
                                      </p:tavLst>
                                    </p:anim>
                                    <p:anim calcmode="lin" valueType="num">
                                      <p:cBhvr>
                                        <p:cTn id="10" dur="500" fill="hold"/>
                                        <p:tgtEl>
                                          <p:spTgt spid="11267"/>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8" fill="hold" nodeType="clickEffect">
                                  <p:stCondLst>
                                    <p:cond delay="0"/>
                                  </p:stCondLst>
                                  <p:childTnLst>
                                    <p:set>
                                      <p:cBhvr>
                                        <p:cTn id="14" dur="1" fill="hold">
                                          <p:stCondLst>
                                            <p:cond delay="0"/>
                                          </p:stCondLst>
                                        </p:cTn>
                                        <p:tgtEl>
                                          <p:spTgt spid="11276"/>
                                        </p:tgtEl>
                                        <p:attrNameLst>
                                          <p:attrName>style.visibility</p:attrName>
                                        </p:attrNameLst>
                                      </p:cBhvr>
                                      <p:to>
                                        <p:strVal val="visible"/>
                                      </p:to>
                                    </p:set>
                                    <p:anim calcmode="lin" valueType="num">
                                      <p:cBhvr>
                                        <p:cTn id="15" dur="500" fill="hold"/>
                                        <p:tgtEl>
                                          <p:spTgt spid="11276"/>
                                        </p:tgtEl>
                                        <p:attrNameLst>
                                          <p:attrName>ppt_x</p:attrName>
                                        </p:attrNameLst>
                                      </p:cBhvr>
                                      <p:tavLst>
                                        <p:tav tm="0">
                                          <p:val>
                                            <p:strVal val="#ppt_x-#ppt_w/2"/>
                                          </p:val>
                                        </p:tav>
                                        <p:tav tm="100000">
                                          <p:val>
                                            <p:strVal val="#ppt_x"/>
                                          </p:val>
                                        </p:tav>
                                      </p:tavLst>
                                    </p:anim>
                                    <p:anim calcmode="lin" valueType="num">
                                      <p:cBhvr>
                                        <p:cTn id="16" dur="500" fill="hold"/>
                                        <p:tgtEl>
                                          <p:spTgt spid="11276"/>
                                        </p:tgtEl>
                                        <p:attrNameLst>
                                          <p:attrName>ppt_y</p:attrName>
                                        </p:attrNameLst>
                                      </p:cBhvr>
                                      <p:tavLst>
                                        <p:tav tm="0">
                                          <p:val>
                                            <p:strVal val="#ppt_y"/>
                                          </p:val>
                                        </p:tav>
                                        <p:tav tm="100000">
                                          <p:val>
                                            <p:strVal val="#ppt_y"/>
                                          </p:val>
                                        </p:tav>
                                      </p:tavLst>
                                    </p:anim>
                                    <p:anim calcmode="lin" valueType="num">
                                      <p:cBhvr>
                                        <p:cTn id="17" dur="500" fill="hold"/>
                                        <p:tgtEl>
                                          <p:spTgt spid="11276"/>
                                        </p:tgtEl>
                                        <p:attrNameLst>
                                          <p:attrName>ppt_w</p:attrName>
                                        </p:attrNameLst>
                                      </p:cBhvr>
                                      <p:tavLst>
                                        <p:tav tm="0">
                                          <p:val>
                                            <p:fltVal val="0"/>
                                          </p:val>
                                        </p:tav>
                                        <p:tav tm="100000">
                                          <p:val>
                                            <p:strVal val="#ppt_w"/>
                                          </p:val>
                                        </p:tav>
                                      </p:tavLst>
                                    </p:anim>
                                    <p:anim calcmode="lin" valueType="num">
                                      <p:cBhvr>
                                        <p:cTn id="18" dur="500" fill="hold"/>
                                        <p:tgtEl>
                                          <p:spTgt spid="11276"/>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8" fill="hold" nodeType="clickEffect">
                                  <p:stCondLst>
                                    <p:cond delay="0"/>
                                  </p:stCondLst>
                                  <p:childTnLst>
                                    <p:set>
                                      <p:cBhvr>
                                        <p:cTn id="22" dur="1" fill="hold">
                                          <p:stCondLst>
                                            <p:cond delay="0"/>
                                          </p:stCondLst>
                                        </p:cTn>
                                        <p:tgtEl>
                                          <p:spTgt spid="11284"/>
                                        </p:tgtEl>
                                        <p:attrNameLst>
                                          <p:attrName>style.visibility</p:attrName>
                                        </p:attrNameLst>
                                      </p:cBhvr>
                                      <p:to>
                                        <p:strVal val="visible"/>
                                      </p:to>
                                    </p:set>
                                    <p:anim calcmode="lin" valueType="num">
                                      <p:cBhvr>
                                        <p:cTn id="23" dur="500" fill="hold"/>
                                        <p:tgtEl>
                                          <p:spTgt spid="11284"/>
                                        </p:tgtEl>
                                        <p:attrNameLst>
                                          <p:attrName>ppt_x</p:attrName>
                                        </p:attrNameLst>
                                      </p:cBhvr>
                                      <p:tavLst>
                                        <p:tav tm="0">
                                          <p:val>
                                            <p:strVal val="#ppt_x-#ppt_w/2"/>
                                          </p:val>
                                        </p:tav>
                                        <p:tav tm="100000">
                                          <p:val>
                                            <p:strVal val="#ppt_x"/>
                                          </p:val>
                                        </p:tav>
                                      </p:tavLst>
                                    </p:anim>
                                    <p:anim calcmode="lin" valueType="num">
                                      <p:cBhvr>
                                        <p:cTn id="24" dur="500" fill="hold"/>
                                        <p:tgtEl>
                                          <p:spTgt spid="11284"/>
                                        </p:tgtEl>
                                        <p:attrNameLst>
                                          <p:attrName>ppt_y</p:attrName>
                                        </p:attrNameLst>
                                      </p:cBhvr>
                                      <p:tavLst>
                                        <p:tav tm="0">
                                          <p:val>
                                            <p:strVal val="#ppt_y"/>
                                          </p:val>
                                        </p:tav>
                                        <p:tav tm="100000">
                                          <p:val>
                                            <p:strVal val="#ppt_y"/>
                                          </p:val>
                                        </p:tav>
                                      </p:tavLst>
                                    </p:anim>
                                    <p:anim calcmode="lin" valueType="num">
                                      <p:cBhvr>
                                        <p:cTn id="25" dur="500" fill="hold"/>
                                        <p:tgtEl>
                                          <p:spTgt spid="11284"/>
                                        </p:tgtEl>
                                        <p:attrNameLst>
                                          <p:attrName>ppt_w</p:attrName>
                                        </p:attrNameLst>
                                      </p:cBhvr>
                                      <p:tavLst>
                                        <p:tav tm="0">
                                          <p:val>
                                            <p:fltVal val="0"/>
                                          </p:val>
                                        </p:tav>
                                        <p:tav tm="100000">
                                          <p:val>
                                            <p:strVal val="#ppt_w"/>
                                          </p:val>
                                        </p:tav>
                                      </p:tavLst>
                                    </p:anim>
                                    <p:anim calcmode="lin" valueType="num">
                                      <p:cBhvr>
                                        <p:cTn id="26" dur="500" fill="hold"/>
                                        <p:tgtEl>
                                          <p:spTgt spid="11284"/>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9" presetClass="entr" presetSubtype="10" fill="hold" grpId="0" nodeType="clickEffect">
                                  <p:stCondLst>
                                    <p:cond delay="0"/>
                                  </p:stCondLst>
                                  <p:childTnLst>
                                    <p:set>
                                      <p:cBhvr>
                                        <p:cTn id="30" dur="1" fill="hold">
                                          <p:stCondLst>
                                            <p:cond delay="0"/>
                                          </p:stCondLst>
                                        </p:cTn>
                                        <p:tgtEl>
                                          <p:spTgt spid="11266">
                                            <p:txEl>
                                              <p:pRg st="0" end="0"/>
                                            </p:txEl>
                                          </p:spTgt>
                                        </p:tgtEl>
                                        <p:attrNameLst>
                                          <p:attrName>style.visibility</p:attrName>
                                        </p:attrNameLst>
                                      </p:cBhvr>
                                      <p:to>
                                        <p:strVal val="visible"/>
                                      </p:to>
                                    </p:set>
                                    <p:anim calcmode="lin" valueType="num">
                                      <p:cBhvr>
                                        <p:cTn id="31" dur="5000" fill="hold"/>
                                        <p:tgtEl>
                                          <p:spTgt spid="11266">
                                            <p:txEl>
                                              <p:pRg st="0" end="0"/>
                                            </p:txEl>
                                          </p:spTgt>
                                        </p:tgtEl>
                                        <p:attrNameLst>
                                          <p:attrName>ppt_w</p:attrName>
                                        </p:attrNameLst>
                                      </p:cBhvr>
                                      <p:tavLst>
                                        <p:tav tm="0" fmla="#ppt_w*sin(2.5*pi*$)">
                                          <p:val>
                                            <p:fltVal val="0"/>
                                          </p:val>
                                        </p:tav>
                                        <p:tav tm="100000">
                                          <p:val>
                                            <p:fltVal val="1"/>
                                          </p:val>
                                        </p:tav>
                                      </p:tavLst>
                                    </p:anim>
                                    <p:anim calcmode="lin" valueType="num">
                                      <p:cBhvr>
                                        <p:cTn id="32" dur="5000" fill="hold"/>
                                        <p:tgtEl>
                                          <p:spTgt spid="11266">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a:extLst>
              <a:ext uri="{FF2B5EF4-FFF2-40B4-BE49-F238E27FC236}">
                <a16:creationId xmlns:a16="http://schemas.microsoft.com/office/drawing/2014/main" id="{4A4829DE-CA94-400D-8BE5-0F6103EAE8F4}"/>
              </a:ext>
            </a:extLst>
          </p:cNvPr>
          <p:cNvSpPr>
            <a:spLocks noGrp="1" noChangeArrowheads="1"/>
          </p:cNvSpPr>
          <p:nvPr>
            <p:ph type="title" idx="4294967295"/>
          </p:nvPr>
        </p:nvSpPr>
        <p:spPr>
          <a:xfrm>
            <a:off x="246063" y="930275"/>
            <a:ext cx="7772400" cy="804863"/>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i="0"/>
              <a:t>Regions in the Ionospheric</a:t>
            </a:r>
          </a:p>
        </p:txBody>
      </p:sp>
      <p:pic>
        <p:nvPicPr>
          <p:cNvPr id="12290" name="Picture 2">
            <a:extLst>
              <a:ext uri="{FF2B5EF4-FFF2-40B4-BE49-F238E27FC236}">
                <a16:creationId xmlns:a16="http://schemas.microsoft.com/office/drawing/2014/main" id="{D80E0F9A-083B-4473-9725-1CB9DDA0B3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785938"/>
            <a:ext cx="3090863" cy="2401887"/>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12291" name="Text Box 3">
            <a:extLst>
              <a:ext uri="{FF2B5EF4-FFF2-40B4-BE49-F238E27FC236}">
                <a16:creationId xmlns:a16="http://schemas.microsoft.com/office/drawing/2014/main" id="{84D8EF5A-00E0-4F8C-A9E5-08C43D3A798E}"/>
              </a:ext>
            </a:extLst>
          </p:cNvPr>
          <p:cNvSpPr txBox="1">
            <a:spLocks noChangeArrowheads="1"/>
          </p:cNvSpPr>
          <p:nvPr/>
        </p:nvSpPr>
        <p:spPr bwMode="auto">
          <a:xfrm>
            <a:off x="3992563" y="1770063"/>
            <a:ext cx="26987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200" b="1">
                <a:solidFill>
                  <a:srgbClr val="333333"/>
                </a:solidFill>
                <a:latin typeface="Tahoma" panose="020B0604030504040204" pitchFamily="34" charset="0"/>
              </a:rPr>
              <a:t>During the day....</a:t>
            </a:r>
          </a:p>
        </p:txBody>
      </p:sp>
      <p:sp>
        <p:nvSpPr>
          <p:cNvPr id="12292" name="Text Box 4">
            <a:extLst>
              <a:ext uri="{FF2B5EF4-FFF2-40B4-BE49-F238E27FC236}">
                <a16:creationId xmlns:a16="http://schemas.microsoft.com/office/drawing/2014/main" id="{EDE7AE12-4F02-4E50-A6AC-C92F06C9C1F0}"/>
              </a:ext>
            </a:extLst>
          </p:cNvPr>
          <p:cNvSpPr txBox="1">
            <a:spLocks noChangeArrowheads="1"/>
          </p:cNvSpPr>
          <p:nvPr/>
        </p:nvSpPr>
        <p:spPr bwMode="auto">
          <a:xfrm>
            <a:off x="4017963" y="2271713"/>
            <a:ext cx="4640262" cy="163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marL="279400" indent="-279400">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1pPr>
            <a:lvl2pPr>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2pPr>
            <a:lvl3pPr>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3pPr>
            <a:lvl4pPr>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4pPr>
            <a:lvl5pPr>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9pPr>
          </a:lstStyle>
          <a:p>
            <a:pPr eaLnBrk="1" hangingPunct="1">
              <a:lnSpc>
                <a:spcPct val="101000"/>
              </a:lnSpc>
              <a:buClr>
                <a:srgbClr val="000000"/>
              </a:buClr>
              <a:buSzPct val="115000"/>
              <a:buFont typeface="Times New Roman" panose="02020603050405020304" pitchFamily="18" charset="0"/>
              <a:buBlip>
                <a:blip r:embed="rId4"/>
              </a:buBlip>
            </a:pPr>
            <a:r>
              <a:rPr lang="en-GB" altLang="en-US" sz="2000">
                <a:solidFill>
                  <a:srgbClr val="333333"/>
                </a:solidFill>
                <a:latin typeface="Tahoma" panose="020B0604030504040204" pitchFamily="34" charset="0"/>
              </a:rPr>
              <a:t>The “D” Region is closest to Earth</a:t>
            </a:r>
          </a:p>
          <a:p>
            <a:pPr eaLnBrk="1" hangingPunct="1">
              <a:lnSpc>
                <a:spcPct val="106000"/>
              </a:lnSpc>
              <a:buClr>
                <a:srgbClr val="000000"/>
              </a:buClr>
              <a:buSzPct val="115000"/>
              <a:buFont typeface="Times New Roman" panose="02020603050405020304" pitchFamily="18" charset="0"/>
              <a:buBlip>
                <a:blip r:embed="rId4"/>
              </a:buBlip>
            </a:pPr>
            <a:r>
              <a:rPr lang="en-GB" altLang="en-US" sz="2000">
                <a:solidFill>
                  <a:srgbClr val="333333"/>
                </a:solidFill>
                <a:latin typeface="Tahoma" panose="020B0604030504040204" pitchFamily="34" charset="0"/>
              </a:rPr>
              <a:t>The “D” Region absorbs MF/HF radio signals</a:t>
            </a:r>
          </a:p>
          <a:p>
            <a:pPr eaLnBrk="1" hangingPunct="1">
              <a:lnSpc>
                <a:spcPct val="106000"/>
              </a:lnSpc>
              <a:buClr>
                <a:srgbClr val="000000"/>
              </a:buClr>
              <a:buSzPct val="115000"/>
              <a:buFont typeface="Times New Roman" panose="02020603050405020304" pitchFamily="18" charset="0"/>
              <a:buBlip>
                <a:blip r:embed="rId4"/>
              </a:buBlip>
            </a:pPr>
            <a:r>
              <a:rPr lang="en-GB" altLang="en-US" sz="2000">
                <a:solidFill>
                  <a:srgbClr val="333333"/>
                </a:solidFill>
                <a:latin typeface="Tahoma" panose="020B0604030504040204" pitchFamily="34" charset="0"/>
              </a:rPr>
              <a:t>The “F2” Region is most responsible for long distance communication</a:t>
            </a:r>
          </a:p>
        </p:txBody>
      </p:sp>
      <p:sp>
        <p:nvSpPr>
          <p:cNvPr id="12293" name="Text Box 5">
            <a:extLst>
              <a:ext uri="{FF2B5EF4-FFF2-40B4-BE49-F238E27FC236}">
                <a16:creationId xmlns:a16="http://schemas.microsoft.com/office/drawing/2014/main" id="{17745ECB-B2C1-45AD-BAEF-67D2B43E94BB}"/>
              </a:ext>
            </a:extLst>
          </p:cNvPr>
          <p:cNvSpPr txBox="1">
            <a:spLocks noChangeArrowheads="1"/>
          </p:cNvSpPr>
          <p:nvPr/>
        </p:nvSpPr>
        <p:spPr bwMode="auto">
          <a:xfrm>
            <a:off x="4054475" y="4835525"/>
            <a:ext cx="4640263"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marL="279400" indent="-279400">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1pPr>
            <a:lvl2pPr>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2pPr>
            <a:lvl3pPr>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3pPr>
            <a:lvl4pPr>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4pPr>
            <a:lvl5pPr>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9pPr>
          </a:lstStyle>
          <a:p>
            <a:pPr eaLnBrk="1" hangingPunct="1">
              <a:lnSpc>
                <a:spcPct val="101000"/>
              </a:lnSpc>
              <a:buClr>
                <a:srgbClr val="000000"/>
              </a:buClr>
              <a:buSzPct val="115000"/>
              <a:buFont typeface="Times New Roman" panose="02020603050405020304" pitchFamily="18" charset="0"/>
              <a:buBlip>
                <a:blip r:embed="rId4"/>
              </a:buBlip>
            </a:pPr>
            <a:r>
              <a:rPr lang="en-GB" altLang="en-US" sz="2000">
                <a:solidFill>
                  <a:srgbClr val="333333"/>
                </a:solidFill>
                <a:latin typeface="Tahoma" panose="020B0604030504040204" pitchFamily="34" charset="0"/>
              </a:rPr>
              <a:t>The “D” &amp; “E” Regions disappear</a:t>
            </a:r>
          </a:p>
          <a:p>
            <a:pPr eaLnBrk="1" hangingPunct="1">
              <a:lnSpc>
                <a:spcPct val="106000"/>
              </a:lnSpc>
              <a:buClr>
                <a:srgbClr val="000000"/>
              </a:buClr>
              <a:buSzPct val="115000"/>
              <a:buFont typeface="Times New Roman" panose="02020603050405020304" pitchFamily="18" charset="0"/>
              <a:buBlip>
                <a:blip r:embed="rId4"/>
              </a:buBlip>
            </a:pPr>
            <a:r>
              <a:rPr lang="en-GB" altLang="en-US" sz="2000">
                <a:solidFill>
                  <a:srgbClr val="333333"/>
                </a:solidFill>
                <a:latin typeface="Tahoma" panose="020B0604030504040204" pitchFamily="34" charset="0"/>
              </a:rPr>
              <a:t>The “F1” &amp; “F2” Regions combine into one with reduced ionization</a:t>
            </a:r>
          </a:p>
        </p:txBody>
      </p:sp>
      <p:grpSp>
        <p:nvGrpSpPr>
          <p:cNvPr id="12294" name="Group 6">
            <a:extLst>
              <a:ext uri="{FF2B5EF4-FFF2-40B4-BE49-F238E27FC236}">
                <a16:creationId xmlns:a16="http://schemas.microsoft.com/office/drawing/2014/main" id="{E8A9E6A6-E572-4B35-9071-4CD0262036F1}"/>
              </a:ext>
            </a:extLst>
          </p:cNvPr>
          <p:cNvGrpSpPr>
            <a:grpSpLocks/>
          </p:cNvGrpSpPr>
          <p:nvPr/>
        </p:nvGrpSpPr>
        <p:grpSpPr bwMode="auto">
          <a:xfrm>
            <a:off x="338138" y="4337050"/>
            <a:ext cx="5435600" cy="2378075"/>
            <a:chOff x="213" y="2732"/>
            <a:chExt cx="3424" cy="1498"/>
          </a:xfrm>
        </p:grpSpPr>
        <p:sp>
          <p:nvSpPr>
            <p:cNvPr id="12295" name="Text Box 7">
              <a:extLst>
                <a:ext uri="{FF2B5EF4-FFF2-40B4-BE49-F238E27FC236}">
                  <a16:creationId xmlns:a16="http://schemas.microsoft.com/office/drawing/2014/main" id="{C53D9927-BC61-475B-9540-EBABF66F1998}"/>
                </a:ext>
              </a:extLst>
            </p:cNvPr>
            <p:cNvSpPr txBox="1">
              <a:spLocks noChangeArrowheads="1"/>
            </p:cNvSpPr>
            <p:nvPr/>
          </p:nvSpPr>
          <p:spPr bwMode="auto">
            <a:xfrm>
              <a:off x="2454" y="2746"/>
              <a:ext cx="118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200" b="1">
                  <a:solidFill>
                    <a:srgbClr val="333333"/>
                  </a:solidFill>
                  <a:latin typeface="Tahoma" panose="020B0604030504040204" pitchFamily="34" charset="0"/>
                </a:rPr>
                <a:t>At night....</a:t>
              </a:r>
            </a:p>
          </p:txBody>
        </p:sp>
        <p:pic>
          <p:nvPicPr>
            <p:cNvPr id="12296" name="Picture 8">
              <a:extLst>
                <a:ext uri="{FF2B5EF4-FFF2-40B4-BE49-F238E27FC236}">
                  <a16:creationId xmlns:a16="http://schemas.microsoft.com/office/drawing/2014/main" id="{31BEB98C-B0E0-46ED-881C-10F75824981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 y="2732"/>
              <a:ext cx="1932" cy="1499"/>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gr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292">
                                            <p:txEl>
                                              <p:pRg st="0" end="0"/>
                                            </p:txEl>
                                          </p:spTgt>
                                        </p:tgtEl>
                                        <p:attrNameLst>
                                          <p:attrName>style.visibility</p:attrName>
                                        </p:attrNameLst>
                                      </p:cBhvr>
                                      <p:to>
                                        <p:strVal val="visible"/>
                                      </p:to>
                                    </p:set>
                                    <p:animEffect transition="in" filter="dissolve">
                                      <p:cBhvr>
                                        <p:cTn id="7" dur="500"/>
                                        <p:tgtEl>
                                          <p:spTgt spid="1229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292">
                                            <p:txEl>
                                              <p:pRg st="1" end="1"/>
                                            </p:txEl>
                                          </p:spTgt>
                                        </p:tgtEl>
                                        <p:attrNameLst>
                                          <p:attrName>style.visibility</p:attrName>
                                        </p:attrNameLst>
                                      </p:cBhvr>
                                      <p:to>
                                        <p:strVal val="visible"/>
                                      </p:to>
                                    </p:set>
                                    <p:animEffect transition="in" filter="dissolve">
                                      <p:cBhvr>
                                        <p:cTn id="12" dur="500"/>
                                        <p:tgtEl>
                                          <p:spTgt spid="1229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292">
                                            <p:txEl>
                                              <p:pRg st="2" end="2"/>
                                            </p:txEl>
                                          </p:spTgt>
                                        </p:tgtEl>
                                        <p:attrNameLst>
                                          <p:attrName>style.visibility</p:attrName>
                                        </p:attrNameLst>
                                      </p:cBhvr>
                                      <p:to>
                                        <p:strVal val="visible"/>
                                      </p:to>
                                    </p:set>
                                    <p:animEffect transition="in" filter="dissolve">
                                      <p:cBhvr>
                                        <p:cTn id="17" dur="500"/>
                                        <p:tgtEl>
                                          <p:spTgt spid="1229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2294"/>
                                        </p:tgtEl>
                                        <p:attrNameLst>
                                          <p:attrName>style.visibility</p:attrName>
                                        </p:attrNameLst>
                                      </p:cBhvr>
                                      <p:to>
                                        <p:strVal val="visible"/>
                                      </p:to>
                                    </p:set>
                                    <p:animEffect transition="in" filter="dissolve">
                                      <p:cBhvr>
                                        <p:cTn id="22" dur="500"/>
                                        <p:tgtEl>
                                          <p:spTgt spid="1229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2293">
                                            <p:txEl>
                                              <p:pRg st="0" end="0"/>
                                            </p:txEl>
                                          </p:spTgt>
                                        </p:tgtEl>
                                        <p:attrNameLst>
                                          <p:attrName>style.visibility</p:attrName>
                                        </p:attrNameLst>
                                      </p:cBhvr>
                                      <p:to>
                                        <p:strVal val="visible"/>
                                      </p:to>
                                    </p:set>
                                    <p:animEffect transition="in" filter="dissolve">
                                      <p:cBhvr>
                                        <p:cTn id="27" dur="500"/>
                                        <p:tgtEl>
                                          <p:spTgt spid="12293">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2293">
                                            <p:txEl>
                                              <p:pRg st="1" end="1"/>
                                            </p:txEl>
                                          </p:spTgt>
                                        </p:tgtEl>
                                        <p:attrNameLst>
                                          <p:attrName>style.visibility</p:attrName>
                                        </p:attrNameLst>
                                      </p:cBhvr>
                                      <p:to>
                                        <p:strVal val="visible"/>
                                      </p:to>
                                    </p:set>
                                    <p:animEffect transition="in" filter="dissolve">
                                      <p:cBhvr>
                                        <p:cTn id="32" dur="500"/>
                                        <p:tgtEl>
                                          <p:spTgt spid="1229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build="p" autoUpdateAnimBg="0"/>
      <p:bldP spid="12293"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a:extLst>
              <a:ext uri="{FF2B5EF4-FFF2-40B4-BE49-F238E27FC236}">
                <a16:creationId xmlns:a16="http://schemas.microsoft.com/office/drawing/2014/main" id="{12B9C52F-CC1F-4AFE-A3CB-F57EB13995D5}"/>
              </a:ext>
            </a:extLst>
          </p:cNvPr>
          <p:cNvSpPr>
            <a:spLocks noGrp="1" noChangeArrowheads="1"/>
          </p:cNvSpPr>
          <p:nvPr>
            <p:ph type="title" idx="4294967295"/>
          </p:nvPr>
        </p:nvSpPr>
        <p:spPr>
          <a:xfrm>
            <a:off x="246063" y="847725"/>
            <a:ext cx="7772400" cy="1309688"/>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Critical &amp; Maximum Usable Frequency</a:t>
            </a:r>
          </a:p>
        </p:txBody>
      </p:sp>
      <p:sp>
        <p:nvSpPr>
          <p:cNvPr id="13314" name="Text Box 2">
            <a:extLst>
              <a:ext uri="{FF2B5EF4-FFF2-40B4-BE49-F238E27FC236}">
                <a16:creationId xmlns:a16="http://schemas.microsoft.com/office/drawing/2014/main" id="{9C609D45-4C7B-4133-A209-F602361E92E9}"/>
              </a:ext>
            </a:extLst>
          </p:cNvPr>
          <p:cNvSpPr txBox="1">
            <a:spLocks noChangeArrowheads="1"/>
          </p:cNvSpPr>
          <p:nvPr/>
        </p:nvSpPr>
        <p:spPr bwMode="auto">
          <a:xfrm>
            <a:off x="573088" y="2576513"/>
            <a:ext cx="3590925" cy="403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The frequency at which a signal sent vertically will pass right through the ionosphere is called the </a:t>
            </a:r>
            <a:r>
              <a:rPr lang="en-GB" altLang="en-US" sz="1800" b="1" u="sng">
                <a:solidFill>
                  <a:srgbClr val="333333"/>
                </a:solidFill>
                <a:latin typeface="Tahoma" panose="020B0604030504040204" pitchFamily="34" charset="0"/>
              </a:rPr>
              <a:t>critical frequency</a:t>
            </a:r>
            <a:r>
              <a:rPr lang="en-GB" altLang="en-US" sz="1800">
                <a:solidFill>
                  <a:srgbClr val="333333"/>
                </a:solidFill>
                <a:latin typeface="Tahoma" panose="020B0604030504040204" pitchFamily="34" charset="0"/>
              </a:rPr>
              <a:t>.</a:t>
            </a:r>
          </a:p>
          <a:p>
            <a:pPr eaLnBrk="1" hangingPunct="1">
              <a:lnSpc>
                <a:spcPct val="106000"/>
              </a:lnSpc>
              <a:buClr>
                <a:srgbClr val="FFFFCC"/>
              </a:buClr>
              <a:buSzPct val="100000"/>
              <a:buFont typeface="Times New Roman" panose="02020603050405020304" pitchFamily="18" charset="0"/>
              <a:buNone/>
            </a:pPr>
            <a:endParaRPr lang="en-GB" altLang="en-US" sz="1800">
              <a:solidFill>
                <a:srgbClr val="333333"/>
              </a:solidFill>
              <a:latin typeface="Tahoma" panose="020B0604030504040204" pitchFamily="34" charset="0"/>
            </a:endParaRPr>
          </a:p>
          <a:p>
            <a:pPr eaLnBrk="1" hangingPunct="1">
              <a:lnSpc>
                <a:spcPct val="106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The frequency at which communication just starts to fail is known as the </a:t>
            </a:r>
            <a:r>
              <a:rPr lang="en-GB" altLang="en-US" sz="1800" b="1" u="sng">
                <a:solidFill>
                  <a:srgbClr val="333333"/>
                </a:solidFill>
                <a:latin typeface="Tahoma" panose="020B0604030504040204" pitchFamily="34" charset="0"/>
              </a:rPr>
              <a:t>Maximum Usable Frequency (MUF)</a:t>
            </a:r>
            <a:r>
              <a:rPr lang="en-GB" altLang="en-US" sz="1800">
                <a:solidFill>
                  <a:srgbClr val="333333"/>
                </a:solidFill>
                <a:latin typeface="Tahoma" panose="020B0604030504040204" pitchFamily="34" charset="0"/>
              </a:rPr>
              <a:t>. It is generally three to five times the critical frequency, dependent upon the layer being used and the angle of incidence.</a:t>
            </a:r>
          </a:p>
        </p:txBody>
      </p:sp>
      <p:pic>
        <p:nvPicPr>
          <p:cNvPr id="13315" name="Picture 3">
            <a:extLst>
              <a:ext uri="{FF2B5EF4-FFF2-40B4-BE49-F238E27FC236}">
                <a16:creationId xmlns:a16="http://schemas.microsoft.com/office/drawing/2014/main" id="{83A74DED-7DAE-4180-AF0E-C100841844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4250" y="1724025"/>
            <a:ext cx="3509963" cy="4529138"/>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314">
                                            <p:txEl>
                                              <p:pRg st="0" end="0"/>
                                            </p:txEl>
                                          </p:spTgt>
                                        </p:tgtEl>
                                        <p:attrNameLst>
                                          <p:attrName>style.visibility</p:attrName>
                                        </p:attrNameLst>
                                      </p:cBhvr>
                                      <p:to>
                                        <p:strVal val="visible"/>
                                      </p:to>
                                    </p:set>
                                    <p:animEffect transition="in" filter="dissolve">
                                      <p:cBhvr>
                                        <p:cTn id="7" dur="500"/>
                                        <p:tgtEl>
                                          <p:spTgt spid="1331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314">
                                            <p:txEl>
                                              <p:pRg st="2" end="2"/>
                                            </p:txEl>
                                          </p:spTgt>
                                        </p:tgtEl>
                                        <p:attrNameLst>
                                          <p:attrName>style.visibility</p:attrName>
                                        </p:attrNameLst>
                                      </p:cBhvr>
                                      <p:to>
                                        <p:strVal val="visible"/>
                                      </p:to>
                                    </p:set>
                                    <p:animEffect transition="in" filter="dissolve">
                                      <p:cBhvr>
                                        <p:cTn id="12" dur="500"/>
                                        <p:tgtEl>
                                          <p:spTgt spid="133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ext Box 1">
            <a:extLst>
              <a:ext uri="{FF2B5EF4-FFF2-40B4-BE49-F238E27FC236}">
                <a16:creationId xmlns:a16="http://schemas.microsoft.com/office/drawing/2014/main" id="{517E4C5D-04F1-413F-8B13-2DE2FD4C1344}"/>
              </a:ext>
            </a:extLst>
          </p:cNvPr>
          <p:cNvSpPr txBox="1">
            <a:spLocks noChangeArrowheads="1"/>
          </p:cNvSpPr>
          <p:nvPr/>
        </p:nvSpPr>
        <p:spPr bwMode="auto">
          <a:xfrm>
            <a:off x="74613" y="1136650"/>
            <a:ext cx="837406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buClr>
                <a:srgbClr val="FFFFCC"/>
              </a:buClr>
              <a:buSzPct val="100000"/>
              <a:buFont typeface="Times New Roman" panose="02020603050405020304" pitchFamily="18" charset="0"/>
              <a:buNone/>
            </a:pPr>
            <a:r>
              <a:rPr lang="en-GB" altLang="en-US" sz="3200" b="1" i="1">
                <a:solidFill>
                  <a:srgbClr val="000000"/>
                </a:solidFill>
              </a:rPr>
              <a:t>Predicted Propagation for 10m on Dec 15, 2003</a:t>
            </a:r>
          </a:p>
        </p:txBody>
      </p:sp>
      <p:sp>
        <p:nvSpPr>
          <p:cNvPr id="14338" name="Text Box 2">
            <a:extLst>
              <a:ext uri="{FF2B5EF4-FFF2-40B4-BE49-F238E27FC236}">
                <a16:creationId xmlns:a16="http://schemas.microsoft.com/office/drawing/2014/main" id="{54974440-B223-4043-9D5E-057292B697E1}"/>
              </a:ext>
            </a:extLst>
          </p:cNvPr>
          <p:cNvSpPr txBox="1">
            <a:spLocks noChangeArrowheads="1"/>
          </p:cNvSpPr>
          <p:nvPr/>
        </p:nvSpPr>
        <p:spPr bwMode="auto">
          <a:xfrm>
            <a:off x="293688" y="2003425"/>
            <a:ext cx="2760662" cy="210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marL="268288" indent="-268288">
              <a:tabLst>
                <a:tab pos="536575" algn="l"/>
                <a:tab pos="1182688" algn="l"/>
                <a:tab pos="2097088" algn="l"/>
                <a:tab pos="3011488" algn="l"/>
                <a:tab pos="3925888" algn="l"/>
                <a:tab pos="4840288" algn="l"/>
                <a:tab pos="5754688" algn="l"/>
                <a:tab pos="6669088" algn="l"/>
                <a:tab pos="7583488" algn="l"/>
                <a:tab pos="8497888" algn="l"/>
                <a:tab pos="9412288" algn="l"/>
                <a:tab pos="10326688" algn="l"/>
              </a:tabLst>
              <a:defRPr sz="2400">
                <a:solidFill>
                  <a:schemeClr val="tx1"/>
                </a:solidFill>
                <a:latin typeface="Times New Roman" panose="02020603050405020304" pitchFamily="18" charset="0"/>
              </a:defRPr>
            </a:lvl1pPr>
            <a:lvl2pPr>
              <a:tabLst>
                <a:tab pos="536575" algn="l"/>
                <a:tab pos="1182688" algn="l"/>
                <a:tab pos="2097088" algn="l"/>
                <a:tab pos="3011488" algn="l"/>
                <a:tab pos="3925888" algn="l"/>
                <a:tab pos="4840288" algn="l"/>
                <a:tab pos="5754688" algn="l"/>
                <a:tab pos="6669088" algn="l"/>
                <a:tab pos="7583488" algn="l"/>
                <a:tab pos="8497888" algn="l"/>
                <a:tab pos="9412288" algn="l"/>
                <a:tab pos="10326688" algn="l"/>
              </a:tabLst>
              <a:defRPr sz="2400">
                <a:solidFill>
                  <a:schemeClr val="tx1"/>
                </a:solidFill>
                <a:latin typeface="Times New Roman" panose="02020603050405020304" pitchFamily="18" charset="0"/>
              </a:defRPr>
            </a:lvl2pPr>
            <a:lvl3pPr>
              <a:tabLst>
                <a:tab pos="536575" algn="l"/>
                <a:tab pos="1182688" algn="l"/>
                <a:tab pos="2097088" algn="l"/>
                <a:tab pos="3011488" algn="l"/>
                <a:tab pos="3925888" algn="l"/>
                <a:tab pos="4840288" algn="l"/>
                <a:tab pos="5754688" algn="l"/>
                <a:tab pos="6669088" algn="l"/>
                <a:tab pos="7583488" algn="l"/>
                <a:tab pos="8497888" algn="l"/>
                <a:tab pos="9412288" algn="l"/>
                <a:tab pos="10326688" algn="l"/>
              </a:tabLst>
              <a:defRPr sz="2400">
                <a:solidFill>
                  <a:schemeClr val="tx1"/>
                </a:solidFill>
                <a:latin typeface="Times New Roman" panose="02020603050405020304" pitchFamily="18" charset="0"/>
              </a:defRPr>
            </a:lvl3pPr>
            <a:lvl4pPr>
              <a:tabLst>
                <a:tab pos="536575" algn="l"/>
                <a:tab pos="1182688" algn="l"/>
                <a:tab pos="2097088" algn="l"/>
                <a:tab pos="3011488" algn="l"/>
                <a:tab pos="3925888" algn="l"/>
                <a:tab pos="4840288" algn="l"/>
                <a:tab pos="5754688" algn="l"/>
                <a:tab pos="6669088" algn="l"/>
                <a:tab pos="7583488" algn="l"/>
                <a:tab pos="8497888" algn="l"/>
                <a:tab pos="9412288" algn="l"/>
                <a:tab pos="10326688" algn="l"/>
              </a:tabLst>
              <a:defRPr sz="2400">
                <a:solidFill>
                  <a:schemeClr val="tx1"/>
                </a:solidFill>
                <a:latin typeface="Times New Roman" panose="02020603050405020304" pitchFamily="18" charset="0"/>
              </a:defRPr>
            </a:lvl4pPr>
            <a:lvl5pPr>
              <a:tabLst>
                <a:tab pos="536575" algn="l"/>
                <a:tab pos="1182688" algn="l"/>
                <a:tab pos="2097088" algn="l"/>
                <a:tab pos="3011488" algn="l"/>
                <a:tab pos="3925888" algn="l"/>
                <a:tab pos="4840288" algn="l"/>
                <a:tab pos="5754688" algn="l"/>
                <a:tab pos="6669088" algn="l"/>
                <a:tab pos="7583488" algn="l"/>
                <a:tab pos="8497888" algn="l"/>
                <a:tab pos="9412288" algn="l"/>
                <a:tab pos="10326688"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536575" algn="l"/>
                <a:tab pos="1182688" algn="l"/>
                <a:tab pos="2097088" algn="l"/>
                <a:tab pos="3011488" algn="l"/>
                <a:tab pos="3925888" algn="l"/>
                <a:tab pos="4840288" algn="l"/>
                <a:tab pos="5754688" algn="l"/>
                <a:tab pos="6669088" algn="l"/>
                <a:tab pos="7583488" algn="l"/>
                <a:tab pos="8497888" algn="l"/>
                <a:tab pos="9412288" algn="l"/>
                <a:tab pos="10326688"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536575" algn="l"/>
                <a:tab pos="1182688" algn="l"/>
                <a:tab pos="2097088" algn="l"/>
                <a:tab pos="3011488" algn="l"/>
                <a:tab pos="3925888" algn="l"/>
                <a:tab pos="4840288" algn="l"/>
                <a:tab pos="5754688" algn="l"/>
                <a:tab pos="6669088" algn="l"/>
                <a:tab pos="7583488" algn="l"/>
                <a:tab pos="8497888" algn="l"/>
                <a:tab pos="9412288" algn="l"/>
                <a:tab pos="10326688"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536575" algn="l"/>
                <a:tab pos="1182688" algn="l"/>
                <a:tab pos="2097088" algn="l"/>
                <a:tab pos="3011488" algn="l"/>
                <a:tab pos="3925888" algn="l"/>
                <a:tab pos="4840288" algn="l"/>
                <a:tab pos="5754688" algn="l"/>
                <a:tab pos="6669088" algn="l"/>
                <a:tab pos="7583488" algn="l"/>
                <a:tab pos="8497888" algn="l"/>
                <a:tab pos="9412288" algn="l"/>
                <a:tab pos="10326688"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536575" algn="l"/>
                <a:tab pos="1182688" algn="l"/>
                <a:tab pos="2097088" algn="l"/>
                <a:tab pos="3011488" algn="l"/>
                <a:tab pos="3925888" algn="l"/>
                <a:tab pos="4840288" algn="l"/>
                <a:tab pos="5754688" algn="l"/>
                <a:tab pos="6669088" algn="l"/>
                <a:tab pos="7583488" algn="l"/>
                <a:tab pos="8497888" algn="l"/>
                <a:tab pos="9412288" algn="l"/>
                <a:tab pos="10326688" algn="l"/>
              </a:tabLst>
              <a:defRPr sz="2400">
                <a:solidFill>
                  <a:schemeClr val="tx1"/>
                </a:solidFill>
                <a:latin typeface="Times New Roman" panose="02020603050405020304" pitchFamily="18" charset="0"/>
              </a:defRPr>
            </a:lvl9pPr>
          </a:lstStyle>
          <a:p>
            <a:pPr eaLnBrk="1" hangingPunct="1">
              <a:lnSpc>
                <a:spcPct val="101000"/>
              </a:lnSpc>
              <a:buClr>
                <a:srgbClr val="000000"/>
              </a:buClr>
              <a:buSzPct val="100000"/>
              <a:buFont typeface="Times New Roman" panose="02020603050405020304" pitchFamily="18" charset="0"/>
              <a:buBlip>
                <a:blip r:embed="rId3"/>
              </a:buBlip>
            </a:pPr>
            <a:r>
              <a:rPr lang="en-GB" altLang="en-US" sz="1800">
                <a:solidFill>
                  <a:srgbClr val="333333"/>
                </a:solidFill>
                <a:latin typeface="Tahoma" panose="020B0604030504040204" pitchFamily="34" charset="0"/>
              </a:rPr>
              <a:t>Ionization is at a minimum just before sunrise.</a:t>
            </a:r>
          </a:p>
          <a:p>
            <a:pPr eaLnBrk="1" hangingPunct="1">
              <a:lnSpc>
                <a:spcPct val="106000"/>
              </a:lnSpc>
              <a:buClr>
                <a:srgbClr val="000000"/>
              </a:buClr>
              <a:buSzPct val="100000"/>
              <a:buFont typeface="Times New Roman" panose="02020603050405020304" pitchFamily="18" charset="0"/>
              <a:buBlip>
                <a:blip r:embed="rId3"/>
              </a:buBlip>
            </a:pPr>
            <a:r>
              <a:rPr lang="en-GB" altLang="en-US" sz="1800">
                <a:solidFill>
                  <a:srgbClr val="333333"/>
                </a:solidFill>
                <a:latin typeface="Tahoma" panose="020B0604030504040204" pitchFamily="34" charset="0"/>
              </a:rPr>
              <a:t>Ionization peaks at mid-day.</a:t>
            </a:r>
          </a:p>
          <a:p>
            <a:pPr eaLnBrk="1" hangingPunct="1">
              <a:lnSpc>
                <a:spcPct val="106000"/>
              </a:lnSpc>
              <a:buClr>
                <a:srgbClr val="000000"/>
              </a:buClr>
              <a:buSzPct val="100000"/>
              <a:buFont typeface="Times New Roman" panose="02020603050405020304" pitchFamily="18" charset="0"/>
              <a:buBlip>
                <a:blip r:embed="rId3"/>
              </a:buBlip>
            </a:pPr>
            <a:r>
              <a:rPr lang="en-GB" altLang="en-US" sz="1800">
                <a:solidFill>
                  <a:srgbClr val="333333"/>
                </a:solidFill>
                <a:latin typeface="Tahoma" panose="020B0604030504040204" pitchFamily="34" charset="0"/>
              </a:rPr>
              <a:t>Notice the prediction of multi-hop propagation.</a:t>
            </a:r>
          </a:p>
        </p:txBody>
      </p:sp>
      <p:pic>
        <p:nvPicPr>
          <p:cNvPr id="14339" name="Picture 3">
            <a:extLst>
              <a:ext uri="{FF2B5EF4-FFF2-40B4-BE49-F238E27FC236}">
                <a16:creationId xmlns:a16="http://schemas.microsoft.com/office/drawing/2014/main" id="{1429C63E-3888-4050-AA7C-A85188F821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3275" y="2078038"/>
            <a:ext cx="5259388" cy="3941762"/>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1" name="Rectangle 1">
            <a:extLst>
              <a:ext uri="{FF2B5EF4-FFF2-40B4-BE49-F238E27FC236}">
                <a16:creationId xmlns:a16="http://schemas.microsoft.com/office/drawing/2014/main" id="{32B02ABD-8F5C-4B34-A1C8-5D573F0D7857}"/>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Sunspots</a:t>
            </a:r>
          </a:p>
        </p:txBody>
      </p:sp>
      <p:pic>
        <p:nvPicPr>
          <p:cNvPr id="15362" name="Picture 2">
            <a:extLst>
              <a:ext uri="{FF2B5EF4-FFF2-40B4-BE49-F238E27FC236}">
                <a16:creationId xmlns:a16="http://schemas.microsoft.com/office/drawing/2014/main" id="{923CED63-FBEF-4837-9926-2A6C1A511F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6950" y="1641475"/>
            <a:ext cx="5170488" cy="4208463"/>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15363" name="Rectangle 3">
            <a:extLst>
              <a:ext uri="{FF2B5EF4-FFF2-40B4-BE49-F238E27FC236}">
                <a16:creationId xmlns:a16="http://schemas.microsoft.com/office/drawing/2014/main" id="{750E6522-942F-4305-80D5-DC6E2886D538}"/>
              </a:ext>
            </a:extLst>
          </p:cNvPr>
          <p:cNvSpPr>
            <a:spLocks noGrp="1" noChangeArrowheads="1"/>
          </p:cNvSpPr>
          <p:nvPr>
            <p:ph type="body" idx="4294967295"/>
          </p:nvPr>
        </p:nvSpPr>
        <p:spPr>
          <a:xfrm>
            <a:off x="280988" y="2252663"/>
            <a:ext cx="3163887" cy="3519487"/>
          </a:xfrm>
          <a:ln/>
        </p:spPr>
        <p:txBody>
          <a:bodyPr lIns="90000" tIns="46800" rIns="90000" bIns="46800"/>
          <a:lstStyle/>
          <a:p>
            <a:pPr>
              <a:spcBef>
                <a:spcPts val="700"/>
              </a:spcBef>
              <a:buSzPct val="114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200"/>
              <a:t>The more sunspots there are, the greater the atmosphere is ionized.</a:t>
            </a:r>
          </a:p>
          <a:p>
            <a:pPr>
              <a:spcBef>
                <a:spcPts val="700"/>
              </a:spcBef>
              <a:buSzPct val="114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200"/>
              <a:t>Thus, higher sunspot counts support a higher Maximum Usable Frequency (MUF).</a:t>
            </a:r>
          </a:p>
        </p:txBody>
      </p:sp>
      <p:sp>
        <p:nvSpPr>
          <p:cNvPr id="15364" name="Text Box 4">
            <a:extLst>
              <a:ext uri="{FF2B5EF4-FFF2-40B4-BE49-F238E27FC236}">
                <a16:creationId xmlns:a16="http://schemas.microsoft.com/office/drawing/2014/main" id="{FCC83644-D7BA-4F7C-A848-03168876BB36}"/>
              </a:ext>
            </a:extLst>
          </p:cNvPr>
          <p:cNvSpPr txBox="1">
            <a:spLocks noChangeArrowheads="1"/>
          </p:cNvSpPr>
          <p:nvPr/>
        </p:nvSpPr>
        <p:spPr bwMode="auto">
          <a:xfrm>
            <a:off x="1879600" y="6167438"/>
            <a:ext cx="46894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800" b="1">
                <a:solidFill>
                  <a:srgbClr val="FF0000"/>
                </a:solidFill>
                <a:latin typeface="Tahoma" panose="020B0604030504040204" pitchFamily="34" charset="0"/>
              </a:rPr>
              <a:t>Hams LOVE sunspots!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 calcmode="lin" valueType="num">
                                      <p:cBhvr additive="base">
                                        <p:cTn id="7" dur="500"/>
                                        <p:tgtEl>
                                          <p:spTgt spid="15363">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15363">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5363">
                                            <p:txEl>
                                              <p:pRg st="1" end="1"/>
                                            </p:txEl>
                                          </p:spTgt>
                                        </p:tgtEl>
                                        <p:attrNameLst>
                                          <p:attrName>style.visibility</p:attrName>
                                        </p:attrNameLst>
                                      </p:cBhvr>
                                      <p:to>
                                        <p:strVal val="visible"/>
                                      </p:to>
                                    </p:set>
                                    <p:anim calcmode="lin" valueType="num">
                                      <p:cBhvr additive="base">
                                        <p:cTn id="13" dur="500"/>
                                        <p:tgtEl>
                                          <p:spTgt spid="15363">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15363">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9" presetClass="entr" presetSubtype="10" fill="hold" grpId="0" nodeType="clickEffect">
                                  <p:stCondLst>
                                    <p:cond delay="0"/>
                                  </p:stCondLst>
                                  <p:childTnLst>
                                    <p:set>
                                      <p:cBhvr>
                                        <p:cTn id="18" dur="1" fill="hold">
                                          <p:stCondLst>
                                            <p:cond delay="0"/>
                                          </p:stCondLst>
                                        </p:cTn>
                                        <p:tgtEl>
                                          <p:spTgt spid="15364"/>
                                        </p:tgtEl>
                                        <p:attrNameLst>
                                          <p:attrName>style.visibility</p:attrName>
                                        </p:attrNameLst>
                                      </p:cBhvr>
                                      <p:to>
                                        <p:strVal val="visible"/>
                                      </p:to>
                                    </p:set>
                                    <p:anim calcmode="lin" valueType="num">
                                      <p:cBhvr>
                                        <p:cTn id="19" dur="5000" fill="hold"/>
                                        <p:tgtEl>
                                          <p:spTgt spid="15364"/>
                                        </p:tgtEl>
                                        <p:attrNameLst>
                                          <p:attrName>ppt_w</p:attrName>
                                        </p:attrNameLst>
                                      </p:cBhvr>
                                      <p:tavLst>
                                        <p:tav tm="0" fmla="#ppt_w*sin(2.5*pi*$)">
                                          <p:val>
                                            <p:fltVal val="0"/>
                                          </p:val>
                                        </p:tav>
                                        <p:tav tm="100000">
                                          <p:val>
                                            <p:fltVal val="1"/>
                                          </p:val>
                                        </p:tav>
                                      </p:tavLst>
                                    </p:anim>
                                    <p:anim calcmode="lin" valueType="num">
                                      <p:cBhvr>
                                        <p:cTn id="20" dur="5000" fill="hold"/>
                                        <p:tgtEl>
                                          <p:spTgt spid="1536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autoUpdateAnimBg="0"/>
      <p:bldP spid="15364"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a:extLst>
              <a:ext uri="{FF2B5EF4-FFF2-40B4-BE49-F238E27FC236}">
                <a16:creationId xmlns:a16="http://schemas.microsoft.com/office/drawing/2014/main" id="{F58CCD32-7D15-4E94-9ED4-553E6B4BE530}"/>
              </a:ext>
            </a:extLst>
          </p:cNvPr>
          <p:cNvSpPr>
            <a:spLocks noGrp="1" noChangeArrowheads="1"/>
          </p:cNvSpPr>
          <p:nvPr>
            <p:ph type="title" idx="4294967295"/>
          </p:nvPr>
        </p:nvSpPr>
        <p:spPr>
          <a:xfrm>
            <a:off x="304800" y="914400"/>
            <a:ext cx="7772400" cy="9906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effectLst>
                  <a:outerShdw blurRad="38100" dist="38100" dir="2700000" algn="tl">
                    <a:srgbClr val="FFFFFF"/>
                  </a:outerShdw>
                </a:effectLst>
              </a:rPr>
              <a:t>Sunspots</a:t>
            </a:r>
          </a:p>
        </p:txBody>
      </p:sp>
      <p:sp>
        <p:nvSpPr>
          <p:cNvPr id="16386" name="Rectangle 2">
            <a:extLst>
              <a:ext uri="{FF2B5EF4-FFF2-40B4-BE49-F238E27FC236}">
                <a16:creationId xmlns:a16="http://schemas.microsoft.com/office/drawing/2014/main" id="{EBA91DD3-BBB1-4B20-84FD-35D295C025B6}"/>
              </a:ext>
            </a:extLst>
          </p:cNvPr>
          <p:cNvSpPr>
            <a:spLocks noGrp="1" noChangeArrowheads="1"/>
          </p:cNvSpPr>
          <p:nvPr>
            <p:ph type="body" idx="4294967295"/>
          </p:nvPr>
        </p:nvSpPr>
        <p:spPr>
          <a:xfrm>
            <a:off x="1746250" y="2447925"/>
            <a:ext cx="5935663" cy="977900"/>
          </a:xfrm>
          <a:ln/>
        </p:spPr>
        <p:txBody>
          <a:bodyPr lIns="90000" tIns="46800" rIns="90000" bIns="46800"/>
          <a:lstStyle/>
          <a:p>
            <a:pPr marL="0" indent="0" algn="ctr">
              <a:spcBef>
                <a:spcPts val="700"/>
              </a:spcBef>
              <a:buSzPct val="123000"/>
              <a:buFont typeface="StarSymbol" charset="0"/>
              <a:buNone/>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altLang="en-US" sz="2600"/>
              <a:t>Sunspots peak during 11-year cycles.</a:t>
            </a:r>
          </a:p>
          <a:p>
            <a:pPr marL="0" indent="0" algn="ctr">
              <a:spcBef>
                <a:spcPts val="700"/>
              </a:spcBef>
              <a:buSzPct val="88000"/>
              <a:buFont typeface="StarSymbol" charset="0"/>
              <a:buNone/>
              <a:tabLst>
                <a:tab pos="569913" algn="l"/>
                <a:tab pos="1484313" algn="l"/>
                <a:tab pos="2398713" algn="l"/>
                <a:tab pos="3313113" algn="l"/>
                <a:tab pos="4227513" algn="l"/>
                <a:tab pos="5141913" algn="l"/>
                <a:tab pos="6056313" algn="l"/>
                <a:tab pos="6970713" algn="l"/>
                <a:tab pos="7885113" algn="l"/>
                <a:tab pos="8799513" algn="l"/>
                <a:tab pos="9713913" algn="l"/>
              </a:tabLst>
            </a:pPr>
            <a:endParaRPr lang="en-GB" altLang="en-US" sz="2600"/>
          </a:p>
        </p:txBody>
      </p:sp>
      <p:pic>
        <p:nvPicPr>
          <p:cNvPr id="16387" name="Picture 3">
            <a:extLst>
              <a:ext uri="{FF2B5EF4-FFF2-40B4-BE49-F238E27FC236}">
                <a16:creationId xmlns:a16="http://schemas.microsoft.com/office/drawing/2014/main" id="{EE16E764-BF87-4136-8A53-0396D4DDF0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6150" y="3257550"/>
            <a:ext cx="3414713" cy="2738438"/>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pic>
        <p:nvPicPr>
          <p:cNvPr id="16388" name="Picture 4">
            <a:extLst>
              <a:ext uri="{FF2B5EF4-FFF2-40B4-BE49-F238E27FC236}">
                <a16:creationId xmlns:a16="http://schemas.microsoft.com/office/drawing/2014/main" id="{D29F5843-8F75-4761-8549-60DE116905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4238" y="3284538"/>
            <a:ext cx="3659187" cy="2735262"/>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1">
            <a:extLst>
              <a:ext uri="{FF2B5EF4-FFF2-40B4-BE49-F238E27FC236}">
                <a16:creationId xmlns:a16="http://schemas.microsoft.com/office/drawing/2014/main" id="{31479B9F-4C73-487C-8940-F33C38AAC2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a:extLst>
              <a:ext uri="{FF2B5EF4-FFF2-40B4-BE49-F238E27FC236}">
                <a16:creationId xmlns:a16="http://schemas.microsoft.com/office/drawing/2014/main" id="{8912FBE4-F971-4F1C-AD75-7B950146172B}"/>
              </a:ext>
            </a:extLst>
          </p:cNvPr>
          <p:cNvSpPr>
            <a:spLocks noGrp="1" noChangeArrowheads="1"/>
          </p:cNvSpPr>
          <p:nvPr>
            <p:ph type="title" idx="4294967295"/>
          </p:nvPr>
        </p:nvSpPr>
        <p:spPr>
          <a:xfrm>
            <a:off x="393700" y="976313"/>
            <a:ext cx="7793038" cy="731837"/>
          </a:xfrm>
          <a:ln/>
        </p:spPr>
        <p:txBody>
          <a:bodyPr lIns="90000" tIns="46800" rIns="90000" bIns="46800" anchor="b"/>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Line-of-Sight Propagation</a:t>
            </a:r>
          </a:p>
        </p:txBody>
      </p:sp>
      <p:sp>
        <p:nvSpPr>
          <p:cNvPr id="18434" name="Rectangle 2">
            <a:extLst>
              <a:ext uri="{FF2B5EF4-FFF2-40B4-BE49-F238E27FC236}">
                <a16:creationId xmlns:a16="http://schemas.microsoft.com/office/drawing/2014/main" id="{EFAACB8B-D7B2-441B-9178-B0BDB5B5BAEC}"/>
              </a:ext>
            </a:extLst>
          </p:cNvPr>
          <p:cNvSpPr>
            <a:spLocks noGrp="1" noChangeArrowheads="1"/>
          </p:cNvSpPr>
          <p:nvPr>
            <p:ph type="body" idx="4294967295"/>
          </p:nvPr>
        </p:nvSpPr>
        <p:spPr>
          <a:xfrm>
            <a:off x="1181100" y="4868863"/>
            <a:ext cx="6951663" cy="1285875"/>
          </a:xfrm>
          <a:ln/>
        </p:spPr>
        <p:txBody>
          <a:bodyPr lIns="90000" tIns="46800" rIns="90000" bIns="46800"/>
          <a:lstStyle/>
          <a:p>
            <a:pPr marL="0" indent="0">
              <a:spcBef>
                <a:spcPct val="0"/>
              </a:spcBef>
              <a:buSzPct val="123000"/>
              <a:buFont typeface="StarSymbol" charset="0"/>
              <a:buNone/>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altLang="en-US" sz="2600"/>
              <a:t>Line of sight propagation is when radio signals travel in a straight line from one antenna to another.</a:t>
            </a:r>
          </a:p>
        </p:txBody>
      </p:sp>
      <p:pic>
        <p:nvPicPr>
          <p:cNvPr id="18435" name="Picture 3">
            <a:extLst>
              <a:ext uri="{FF2B5EF4-FFF2-40B4-BE49-F238E27FC236}">
                <a16:creationId xmlns:a16="http://schemas.microsoft.com/office/drawing/2014/main" id="{46404043-47A9-45E3-A8B8-8B535C0A9A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2688" y="1798638"/>
            <a:ext cx="6694487" cy="239077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Freeform 1">
            <a:extLst>
              <a:ext uri="{FF2B5EF4-FFF2-40B4-BE49-F238E27FC236}">
                <a16:creationId xmlns:a16="http://schemas.microsoft.com/office/drawing/2014/main" id="{768E1367-A87F-4348-9ADA-81110EFD0ED2}"/>
              </a:ext>
            </a:extLst>
          </p:cNvPr>
          <p:cNvSpPr>
            <a:spLocks noChangeArrowheads="1"/>
          </p:cNvSpPr>
          <p:nvPr/>
        </p:nvSpPr>
        <p:spPr bwMode="auto">
          <a:xfrm>
            <a:off x="6278563" y="4764088"/>
            <a:ext cx="1087437" cy="1285875"/>
          </a:xfrm>
          <a:custGeom>
            <a:avLst/>
            <a:gdLst>
              <a:gd name="T0" fmla="*/ 0 w 3019"/>
              <a:gd name="T1" fmla="*/ 0 h 3573"/>
              <a:gd name="T2" fmla="*/ 3018 w 3019"/>
              <a:gd name="T3" fmla="*/ 3572 h 3573"/>
              <a:gd name="T4" fmla="*/ 0 w 3019"/>
              <a:gd name="T5" fmla="*/ 3572 h 3573"/>
              <a:gd name="T6" fmla="*/ 0 w 3019"/>
              <a:gd name="T7" fmla="*/ 0 h 3573"/>
            </a:gdLst>
            <a:ahLst/>
            <a:cxnLst>
              <a:cxn ang="0">
                <a:pos x="T0" y="T1"/>
              </a:cxn>
              <a:cxn ang="0">
                <a:pos x="T2" y="T3"/>
              </a:cxn>
              <a:cxn ang="0">
                <a:pos x="T4" y="T5"/>
              </a:cxn>
              <a:cxn ang="0">
                <a:pos x="T6" y="T7"/>
              </a:cxn>
            </a:cxnLst>
            <a:rect l="0" t="0" r="r" b="b"/>
            <a:pathLst>
              <a:path w="3019" h="3573">
                <a:moveTo>
                  <a:pt x="0" y="0"/>
                </a:moveTo>
                <a:lnTo>
                  <a:pt x="3018" y="3572"/>
                </a:lnTo>
                <a:lnTo>
                  <a:pt x="0" y="3572"/>
                </a:lnTo>
                <a:lnTo>
                  <a:pt x="0" y="0"/>
                </a:lnTo>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9458" name="Freeform 2">
            <a:extLst>
              <a:ext uri="{FF2B5EF4-FFF2-40B4-BE49-F238E27FC236}">
                <a16:creationId xmlns:a16="http://schemas.microsoft.com/office/drawing/2014/main" id="{30A1519D-8CE8-48CF-9AD3-02D36E1AE529}"/>
              </a:ext>
            </a:extLst>
          </p:cNvPr>
          <p:cNvSpPr>
            <a:spLocks noChangeArrowheads="1"/>
          </p:cNvSpPr>
          <p:nvPr/>
        </p:nvSpPr>
        <p:spPr bwMode="auto">
          <a:xfrm>
            <a:off x="5472113" y="2693988"/>
            <a:ext cx="833437" cy="2089150"/>
          </a:xfrm>
          <a:custGeom>
            <a:avLst/>
            <a:gdLst>
              <a:gd name="T0" fmla="*/ 0 w 2317"/>
              <a:gd name="T1" fmla="*/ 0 h 5805"/>
              <a:gd name="T2" fmla="*/ 2316 w 2317"/>
              <a:gd name="T3" fmla="*/ 5804 h 5805"/>
              <a:gd name="T4" fmla="*/ 0 w 2317"/>
              <a:gd name="T5" fmla="*/ 5804 h 5805"/>
              <a:gd name="T6" fmla="*/ 0 w 2317"/>
              <a:gd name="T7" fmla="*/ 0 h 5805"/>
            </a:gdLst>
            <a:ahLst/>
            <a:cxnLst>
              <a:cxn ang="0">
                <a:pos x="T0" y="T1"/>
              </a:cxn>
              <a:cxn ang="0">
                <a:pos x="T2" y="T3"/>
              </a:cxn>
              <a:cxn ang="0">
                <a:pos x="T4" y="T5"/>
              </a:cxn>
              <a:cxn ang="0">
                <a:pos x="T6" y="T7"/>
              </a:cxn>
            </a:cxnLst>
            <a:rect l="0" t="0" r="r" b="b"/>
            <a:pathLst>
              <a:path w="2317" h="5805">
                <a:moveTo>
                  <a:pt x="0" y="0"/>
                </a:moveTo>
                <a:lnTo>
                  <a:pt x="2316" y="5804"/>
                </a:lnTo>
                <a:lnTo>
                  <a:pt x="0" y="5804"/>
                </a:lnTo>
                <a:lnTo>
                  <a:pt x="0" y="0"/>
                </a:lnTo>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9459" name="Freeform 3">
            <a:extLst>
              <a:ext uri="{FF2B5EF4-FFF2-40B4-BE49-F238E27FC236}">
                <a16:creationId xmlns:a16="http://schemas.microsoft.com/office/drawing/2014/main" id="{0F114442-5014-43DA-BB25-3690F74F2F4B}"/>
              </a:ext>
            </a:extLst>
          </p:cNvPr>
          <p:cNvSpPr>
            <a:spLocks noChangeArrowheads="1"/>
          </p:cNvSpPr>
          <p:nvPr/>
        </p:nvSpPr>
        <p:spPr bwMode="auto">
          <a:xfrm>
            <a:off x="3703638" y="2376488"/>
            <a:ext cx="1117600" cy="503237"/>
          </a:xfrm>
          <a:custGeom>
            <a:avLst/>
            <a:gdLst>
              <a:gd name="T0" fmla="*/ 0 w 3105"/>
              <a:gd name="T1" fmla="*/ 1395 h 1396"/>
              <a:gd name="T2" fmla="*/ 3104 w 3105"/>
              <a:gd name="T3" fmla="*/ 0 h 1396"/>
              <a:gd name="T4" fmla="*/ 3104 w 3105"/>
              <a:gd name="T5" fmla="*/ 1395 h 1396"/>
              <a:gd name="T6" fmla="*/ 0 w 3105"/>
              <a:gd name="T7" fmla="*/ 1395 h 1396"/>
            </a:gdLst>
            <a:ahLst/>
            <a:cxnLst>
              <a:cxn ang="0">
                <a:pos x="T0" y="T1"/>
              </a:cxn>
              <a:cxn ang="0">
                <a:pos x="T2" y="T3"/>
              </a:cxn>
              <a:cxn ang="0">
                <a:pos x="T4" y="T5"/>
              </a:cxn>
              <a:cxn ang="0">
                <a:pos x="T6" y="T7"/>
              </a:cxn>
            </a:cxnLst>
            <a:rect l="0" t="0" r="r" b="b"/>
            <a:pathLst>
              <a:path w="3105" h="1396">
                <a:moveTo>
                  <a:pt x="0" y="1395"/>
                </a:moveTo>
                <a:lnTo>
                  <a:pt x="3104" y="0"/>
                </a:lnTo>
                <a:lnTo>
                  <a:pt x="3104" y="1395"/>
                </a:lnTo>
                <a:lnTo>
                  <a:pt x="0" y="1395"/>
                </a:lnTo>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9460" name="Freeform 4">
            <a:extLst>
              <a:ext uri="{FF2B5EF4-FFF2-40B4-BE49-F238E27FC236}">
                <a16:creationId xmlns:a16="http://schemas.microsoft.com/office/drawing/2014/main" id="{879957B2-960F-4897-B2BA-E892DDB1F1BB}"/>
              </a:ext>
            </a:extLst>
          </p:cNvPr>
          <p:cNvSpPr>
            <a:spLocks noChangeArrowheads="1"/>
          </p:cNvSpPr>
          <p:nvPr/>
        </p:nvSpPr>
        <p:spPr bwMode="auto">
          <a:xfrm>
            <a:off x="2741613" y="2911475"/>
            <a:ext cx="968375" cy="1922463"/>
          </a:xfrm>
          <a:custGeom>
            <a:avLst/>
            <a:gdLst>
              <a:gd name="T0" fmla="*/ 0 w 2692"/>
              <a:gd name="T1" fmla="*/ 5337 h 5338"/>
              <a:gd name="T2" fmla="*/ 2691 w 2692"/>
              <a:gd name="T3" fmla="*/ 0 h 5338"/>
              <a:gd name="T4" fmla="*/ 2691 w 2692"/>
              <a:gd name="T5" fmla="*/ 5337 h 5338"/>
              <a:gd name="T6" fmla="*/ 0 w 2692"/>
              <a:gd name="T7" fmla="*/ 5337 h 5338"/>
            </a:gdLst>
            <a:ahLst/>
            <a:cxnLst>
              <a:cxn ang="0">
                <a:pos x="T0" y="T1"/>
              </a:cxn>
              <a:cxn ang="0">
                <a:pos x="T2" y="T3"/>
              </a:cxn>
              <a:cxn ang="0">
                <a:pos x="T4" y="T5"/>
              </a:cxn>
              <a:cxn ang="0">
                <a:pos x="T6" y="T7"/>
              </a:cxn>
            </a:cxnLst>
            <a:rect l="0" t="0" r="r" b="b"/>
            <a:pathLst>
              <a:path w="2692" h="5338">
                <a:moveTo>
                  <a:pt x="0" y="5337"/>
                </a:moveTo>
                <a:lnTo>
                  <a:pt x="2691" y="0"/>
                </a:lnTo>
                <a:lnTo>
                  <a:pt x="2691" y="5337"/>
                </a:lnTo>
                <a:lnTo>
                  <a:pt x="0" y="5337"/>
                </a:lnTo>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9461" name="Freeform 5">
            <a:extLst>
              <a:ext uri="{FF2B5EF4-FFF2-40B4-BE49-F238E27FC236}">
                <a16:creationId xmlns:a16="http://schemas.microsoft.com/office/drawing/2014/main" id="{6272B05A-8D58-4032-9EFA-A3E836DF1965}"/>
              </a:ext>
            </a:extLst>
          </p:cNvPr>
          <p:cNvSpPr>
            <a:spLocks noChangeArrowheads="1"/>
          </p:cNvSpPr>
          <p:nvPr/>
        </p:nvSpPr>
        <p:spPr bwMode="auto">
          <a:xfrm>
            <a:off x="1230313" y="4865688"/>
            <a:ext cx="1501775" cy="1168400"/>
          </a:xfrm>
          <a:custGeom>
            <a:avLst/>
            <a:gdLst>
              <a:gd name="T0" fmla="*/ 0 w 4173"/>
              <a:gd name="T1" fmla="*/ 3246 h 3247"/>
              <a:gd name="T2" fmla="*/ 4172 w 4173"/>
              <a:gd name="T3" fmla="*/ 0 h 3247"/>
              <a:gd name="T4" fmla="*/ 4172 w 4173"/>
              <a:gd name="T5" fmla="*/ 3246 h 3247"/>
              <a:gd name="T6" fmla="*/ 0 w 4173"/>
              <a:gd name="T7" fmla="*/ 3246 h 3247"/>
            </a:gdLst>
            <a:ahLst/>
            <a:cxnLst>
              <a:cxn ang="0">
                <a:pos x="T0" y="T1"/>
              </a:cxn>
              <a:cxn ang="0">
                <a:pos x="T2" y="T3"/>
              </a:cxn>
              <a:cxn ang="0">
                <a:pos x="T4" y="T5"/>
              </a:cxn>
              <a:cxn ang="0">
                <a:pos x="T6" y="T7"/>
              </a:cxn>
            </a:cxnLst>
            <a:rect l="0" t="0" r="r" b="b"/>
            <a:pathLst>
              <a:path w="4173" h="3247">
                <a:moveTo>
                  <a:pt x="0" y="3246"/>
                </a:moveTo>
                <a:lnTo>
                  <a:pt x="4172" y="0"/>
                </a:lnTo>
                <a:lnTo>
                  <a:pt x="4172" y="3246"/>
                </a:lnTo>
                <a:lnTo>
                  <a:pt x="0" y="3246"/>
                </a:lnTo>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9462" name="AutoShape 6">
            <a:extLst>
              <a:ext uri="{FF2B5EF4-FFF2-40B4-BE49-F238E27FC236}">
                <a16:creationId xmlns:a16="http://schemas.microsoft.com/office/drawing/2014/main" id="{8C745C88-DD65-4E37-B625-8736ADF05500}"/>
              </a:ext>
            </a:extLst>
          </p:cNvPr>
          <p:cNvSpPr>
            <a:spLocks noChangeArrowheads="1"/>
          </p:cNvSpPr>
          <p:nvPr/>
        </p:nvSpPr>
        <p:spPr bwMode="auto">
          <a:xfrm>
            <a:off x="2700338" y="4779963"/>
            <a:ext cx="3625850" cy="1252537"/>
          </a:xfrm>
          <a:prstGeom prst="roundRect">
            <a:avLst>
              <a:gd name="adj" fmla="val 125"/>
            </a:avLst>
          </a:pr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9463" name="AutoShape 7">
            <a:extLst>
              <a:ext uri="{FF2B5EF4-FFF2-40B4-BE49-F238E27FC236}">
                <a16:creationId xmlns:a16="http://schemas.microsoft.com/office/drawing/2014/main" id="{7EC8B173-9152-482A-8923-A9B3CBE07A5A}"/>
              </a:ext>
            </a:extLst>
          </p:cNvPr>
          <p:cNvSpPr>
            <a:spLocks noChangeArrowheads="1"/>
          </p:cNvSpPr>
          <p:nvPr/>
        </p:nvSpPr>
        <p:spPr bwMode="auto">
          <a:xfrm>
            <a:off x="3703638" y="2878138"/>
            <a:ext cx="1787525" cy="1971675"/>
          </a:xfrm>
          <a:prstGeom prst="roundRect">
            <a:avLst>
              <a:gd name="adj" fmla="val 88"/>
            </a:avLst>
          </a:pr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9464" name="AutoShape 8">
            <a:extLst>
              <a:ext uri="{FF2B5EF4-FFF2-40B4-BE49-F238E27FC236}">
                <a16:creationId xmlns:a16="http://schemas.microsoft.com/office/drawing/2014/main" id="{918B5E16-8200-4B2D-8EA2-07E626CB309A}"/>
              </a:ext>
            </a:extLst>
          </p:cNvPr>
          <p:cNvSpPr>
            <a:spLocks noChangeArrowheads="1"/>
          </p:cNvSpPr>
          <p:nvPr/>
        </p:nvSpPr>
        <p:spPr bwMode="auto">
          <a:xfrm>
            <a:off x="4622800" y="2643188"/>
            <a:ext cx="901700" cy="350837"/>
          </a:xfrm>
          <a:prstGeom prst="roundRect">
            <a:avLst>
              <a:gd name="adj" fmla="val 454"/>
            </a:avLst>
          </a:pr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9465" name="Freeform 9">
            <a:extLst>
              <a:ext uri="{FF2B5EF4-FFF2-40B4-BE49-F238E27FC236}">
                <a16:creationId xmlns:a16="http://schemas.microsoft.com/office/drawing/2014/main" id="{CDFC7D60-C264-4F7A-937E-EBE7D56FE3A6}"/>
              </a:ext>
            </a:extLst>
          </p:cNvPr>
          <p:cNvSpPr>
            <a:spLocks noChangeArrowheads="1"/>
          </p:cNvSpPr>
          <p:nvPr/>
        </p:nvSpPr>
        <p:spPr bwMode="auto">
          <a:xfrm>
            <a:off x="4772025" y="2309813"/>
            <a:ext cx="719138" cy="368300"/>
          </a:xfrm>
          <a:custGeom>
            <a:avLst/>
            <a:gdLst>
              <a:gd name="T0" fmla="*/ 0 w 1999"/>
              <a:gd name="T1" fmla="*/ 0 h 1021"/>
              <a:gd name="T2" fmla="*/ 1998 w 1999"/>
              <a:gd name="T3" fmla="*/ 1020 h 1021"/>
              <a:gd name="T4" fmla="*/ 0 w 1999"/>
              <a:gd name="T5" fmla="*/ 1020 h 1021"/>
              <a:gd name="T6" fmla="*/ 0 w 1999"/>
              <a:gd name="T7" fmla="*/ 0 h 1021"/>
            </a:gdLst>
            <a:ahLst/>
            <a:cxnLst>
              <a:cxn ang="0">
                <a:pos x="T0" y="T1"/>
              </a:cxn>
              <a:cxn ang="0">
                <a:pos x="T2" y="T3"/>
              </a:cxn>
              <a:cxn ang="0">
                <a:pos x="T4" y="T5"/>
              </a:cxn>
              <a:cxn ang="0">
                <a:pos x="T6" y="T7"/>
              </a:cxn>
            </a:cxnLst>
            <a:rect l="0" t="0" r="r" b="b"/>
            <a:pathLst>
              <a:path w="1999" h="1021">
                <a:moveTo>
                  <a:pt x="0" y="0"/>
                </a:moveTo>
                <a:lnTo>
                  <a:pt x="1998" y="1020"/>
                </a:lnTo>
                <a:lnTo>
                  <a:pt x="0" y="1020"/>
                </a:lnTo>
                <a:lnTo>
                  <a:pt x="0" y="0"/>
                </a:lnTo>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9466" name="Line 10">
            <a:extLst>
              <a:ext uri="{FF2B5EF4-FFF2-40B4-BE49-F238E27FC236}">
                <a16:creationId xmlns:a16="http://schemas.microsoft.com/office/drawing/2014/main" id="{E2760896-2BFD-4E6C-A586-C4E014D00B29}"/>
              </a:ext>
            </a:extLst>
          </p:cNvPr>
          <p:cNvSpPr>
            <a:spLocks noChangeShapeType="1"/>
          </p:cNvSpPr>
          <p:nvPr/>
        </p:nvSpPr>
        <p:spPr bwMode="auto">
          <a:xfrm flipV="1">
            <a:off x="381000" y="5865813"/>
            <a:ext cx="1143000" cy="307975"/>
          </a:xfrm>
          <a:prstGeom prst="line">
            <a:avLst/>
          </a:prstGeom>
          <a:noFill/>
          <a:ln w="5076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67" name="Line 11">
            <a:extLst>
              <a:ext uri="{FF2B5EF4-FFF2-40B4-BE49-F238E27FC236}">
                <a16:creationId xmlns:a16="http://schemas.microsoft.com/office/drawing/2014/main" id="{4115FC4E-DC11-43F0-A16A-68AB81C6E07C}"/>
              </a:ext>
            </a:extLst>
          </p:cNvPr>
          <p:cNvSpPr>
            <a:spLocks noChangeShapeType="1"/>
          </p:cNvSpPr>
          <p:nvPr/>
        </p:nvSpPr>
        <p:spPr bwMode="auto">
          <a:xfrm flipV="1">
            <a:off x="1447800" y="4837113"/>
            <a:ext cx="1300163" cy="1031875"/>
          </a:xfrm>
          <a:prstGeom prst="line">
            <a:avLst/>
          </a:prstGeom>
          <a:noFill/>
          <a:ln w="5076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68" name="Line 12">
            <a:extLst>
              <a:ext uri="{FF2B5EF4-FFF2-40B4-BE49-F238E27FC236}">
                <a16:creationId xmlns:a16="http://schemas.microsoft.com/office/drawing/2014/main" id="{B3DFC34E-0E7A-4E85-8758-C654948E6784}"/>
              </a:ext>
            </a:extLst>
          </p:cNvPr>
          <p:cNvSpPr>
            <a:spLocks noChangeShapeType="1"/>
          </p:cNvSpPr>
          <p:nvPr/>
        </p:nvSpPr>
        <p:spPr bwMode="auto">
          <a:xfrm flipV="1">
            <a:off x="2743200" y="2913063"/>
            <a:ext cx="957263" cy="1889125"/>
          </a:xfrm>
          <a:prstGeom prst="line">
            <a:avLst/>
          </a:prstGeom>
          <a:noFill/>
          <a:ln w="5076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69" name="Line 13">
            <a:extLst>
              <a:ext uri="{FF2B5EF4-FFF2-40B4-BE49-F238E27FC236}">
                <a16:creationId xmlns:a16="http://schemas.microsoft.com/office/drawing/2014/main" id="{329E3557-2978-459A-98BB-386E6B9ABC93}"/>
              </a:ext>
            </a:extLst>
          </p:cNvPr>
          <p:cNvSpPr>
            <a:spLocks noChangeShapeType="1"/>
          </p:cNvSpPr>
          <p:nvPr/>
        </p:nvSpPr>
        <p:spPr bwMode="auto">
          <a:xfrm flipV="1">
            <a:off x="3657600" y="2360613"/>
            <a:ext cx="1143000" cy="536575"/>
          </a:xfrm>
          <a:prstGeom prst="line">
            <a:avLst/>
          </a:prstGeom>
          <a:noFill/>
          <a:ln w="5076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70" name="Line 14">
            <a:extLst>
              <a:ext uri="{FF2B5EF4-FFF2-40B4-BE49-F238E27FC236}">
                <a16:creationId xmlns:a16="http://schemas.microsoft.com/office/drawing/2014/main" id="{48D0A71A-4FAC-4C77-B994-44485296BFA5}"/>
              </a:ext>
            </a:extLst>
          </p:cNvPr>
          <p:cNvSpPr>
            <a:spLocks noChangeShapeType="1"/>
          </p:cNvSpPr>
          <p:nvPr/>
        </p:nvSpPr>
        <p:spPr bwMode="auto">
          <a:xfrm>
            <a:off x="4800600" y="2362200"/>
            <a:ext cx="685800" cy="304800"/>
          </a:xfrm>
          <a:prstGeom prst="line">
            <a:avLst/>
          </a:prstGeom>
          <a:noFill/>
          <a:ln w="5076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71" name="Line 15">
            <a:extLst>
              <a:ext uri="{FF2B5EF4-FFF2-40B4-BE49-F238E27FC236}">
                <a16:creationId xmlns:a16="http://schemas.microsoft.com/office/drawing/2014/main" id="{F6C90A0D-25CB-443C-B875-719847509A51}"/>
              </a:ext>
            </a:extLst>
          </p:cNvPr>
          <p:cNvSpPr>
            <a:spLocks noChangeShapeType="1"/>
          </p:cNvSpPr>
          <p:nvPr/>
        </p:nvSpPr>
        <p:spPr bwMode="auto">
          <a:xfrm>
            <a:off x="5486400" y="2667000"/>
            <a:ext cx="762000" cy="2133600"/>
          </a:xfrm>
          <a:prstGeom prst="line">
            <a:avLst/>
          </a:prstGeom>
          <a:noFill/>
          <a:ln w="5076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72" name="Line 16">
            <a:extLst>
              <a:ext uri="{FF2B5EF4-FFF2-40B4-BE49-F238E27FC236}">
                <a16:creationId xmlns:a16="http://schemas.microsoft.com/office/drawing/2014/main" id="{68C81E38-79A1-43CB-AFE4-0FD5E7798253}"/>
              </a:ext>
            </a:extLst>
          </p:cNvPr>
          <p:cNvSpPr>
            <a:spLocks noChangeShapeType="1"/>
          </p:cNvSpPr>
          <p:nvPr/>
        </p:nvSpPr>
        <p:spPr bwMode="auto">
          <a:xfrm>
            <a:off x="6248400" y="4800600"/>
            <a:ext cx="914400" cy="1143000"/>
          </a:xfrm>
          <a:prstGeom prst="line">
            <a:avLst/>
          </a:prstGeom>
          <a:noFill/>
          <a:ln w="5076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73" name="Line 17">
            <a:extLst>
              <a:ext uri="{FF2B5EF4-FFF2-40B4-BE49-F238E27FC236}">
                <a16:creationId xmlns:a16="http://schemas.microsoft.com/office/drawing/2014/main" id="{A0DC16AC-C8E6-43A4-9487-89A14633EFA3}"/>
              </a:ext>
            </a:extLst>
          </p:cNvPr>
          <p:cNvSpPr>
            <a:spLocks noChangeShapeType="1"/>
          </p:cNvSpPr>
          <p:nvPr/>
        </p:nvSpPr>
        <p:spPr bwMode="auto">
          <a:xfrm>
            <a:off x="7086600" y="5943600"/>
            <a:ext cx="1676400" cy="381000"/>
          </a:xfrm>
          <a:prstGeom prst="line">
            <a:avLst/>
          </a:prstGeom>
          <a:noFill/>
          <a:ln w="5076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graphicFrame>
        <p:nvGraphicFramePr>
          <p:cNvPr id="19474" name="Object 18">
            <a:extLst>
              <a:ext uri="{FF2B5EF4-FFF2-40B4-BE49-F238E27FC236}">
                <a16:creationId xmlns:a16="http://schemas.microsoft.com/office/drawing/2014/main" id="{B9FB26F9-3AD9-43FC-A987-CB99FBB3C59C}"/>
              </a:ext>
            </a:extLst>
          </p:cNvPr>
          <p:cNvGraphicFramePr>
            <a:graphicFrameLocks noChangeAspect="1"/>
          </p:cNvGraphicFramePr>
          <p:nvPr/>
        </p:nvGraphicFramePr>
        <p:xfrm>
          <a:off x="6692900" y="5680075"/>
          <a:ext cx="1984375" cy="506413"/>
        </p:xfrm>
        <a:graphic>
          <a:graphicData uri="http://schemas.openxmlformats.org/presentationml/2006/ole">
            <mc:AlternateContent xmlns:mc="http://schemas.openxmlformats.org/markup-compatibility/2006">
              <mc:Choice xmlns:v="urn:schemas-microsoft-com:vml" Requires="v">
                <p:oleObj spid="_x0000_s19490" r:id="rId4" imgW="2676600" imgH="704880" progId="">
                  <p:embed/>
                </p:oleObj>
              </mc:Choice>
              <mc:Fallback>
                <p:oleObj r:id="rId4" imgW="2676600" imgH="704880" progId="">
                  <p:embed/>
                  <p:pic>
                    <p:nvPicPr>
                      <p:cNvPr id="0" name="Object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92900" y="5680075"/>
                        <a:ext cx="1984375" cy="506413"/>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graphicFrame>
        <p:nvGraphicFramePr>
          <p:cNvPr id="19475" name="Object 19">
            <a:extLst>
              <a:ext uri="{FF2B5EF4-FFF2-40B4-BE49-F238E27FC236}">
                <a16:creationId xmlns:a16="http://schemas.microsoft.com/office/drawing/2014/main" id="{C0FC93A5-DDF1-49B7-8295-20B2F86B890B}"/>
              </a:ext>
            </a:extLst>
          </p:cNvPr>
          <p:cNvGraphicFramePr>
            <a:graphicFrameLocks noChangeAspect="1"/>
          </p:cNvGraphicFramePr>
          <p:nvPr/>
        </p:nvGraphicFramePr>
        <p:xfrm>
          <a:off x="354013" y="5551488"/>
          <a:ext cx="1403350" cy="611187"/>
        </p:xfrm>
        <a:graphic>
          <a:graphicData uri="http://schemas.openxmlformats.org/presentationml/2006/ole">
            <mc:AlternateContent xmlns:mc="http://schemas.openxmlformats.org/markup-compatibility/2006">
              <mc:Choice xmlns:v="urn:schemas-microsoft-com:vml" Requires="v">
                <p:oleObj spid="_x0000_s19491" r:id="rId6" imgW="2124000" imgH="1181160" progId="">
                  <p:embed/>
                </p:oleObj>
              </mc:Choice>
              <mc:Fallback>
                <p:oleObj r:id="rId6" imgW="2124000" imgH="1181160" progId="">
                  <p:embed/>
                  <p:pic>
                    <p:nvPicPr>
                      <p:cNvPr id="0" name="Object 1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4013" y="5551488"/>
                        <a:ext cx="1403350" cy="611187"/>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sp>
        <p:nvSpPr>
          <p:cNvPr id="19476" name="Line 20">
            <a:extLst>
              <a:ext uri="{FF2B5EF4-FFF2-40B4-BE49-F238E27FC236}">
                <a16:creationId xmlns:a16="http://schemas.microsoft.com/office/drawing/2014/main" id="{60B64FD7-D2EB-4327-AABE-0CFBF5C7F0A1}"/>
              </a:ext>
            </a:extLst>
          </p:cNvPr>
          <p:cNvSpPr>
            <a:spLocks noChangeShapeType="1"/>
          </p:cNvSpPr>
          <p:nvPr/>
        </p:nvSpPr>
        <p:spPr bwMode="auto">
          <a:xfrm flipH="1">
            <a:off x="4722813" y="1219200"/>
            <a:ext cx="79375" cy="1219200"/>
          </a:xfrm>
          <a:prstGeom prst="line">
            <a:avLst/>
          </a:prstGeom>
          <a:noFill/>
          <a:ln w="25560">
            <a:solidFill>
              <a:srgbClr val="FFFF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77" name="Line 21">
            <a:extLst>
              <a:ext uri="{FF2B5EF4-FFF2-40B4-BE49-F238E27FC236}">
                <a16:creationId xmlns:a16="http://schemas.microsoft.com/office/drawing/2014/main" id="{E06E8469-A53A-42E3-9FA0-4C98EFBA1BB3}"/>
              </a:ext>
            </a:extLst>
          </p:cNvPr>
          <p:cNvSpPr>
            <a:spLocks noChangeShapeType="1"/>
          </p:cNvSpPr>
          <p:nvPr/>
        </p:nvSpPr>
        <p:spPr bwMode="auto">
          <a:xfrm>
            <a:off x="4800600" y="1295400"/>
            <a:ext cx="152400" cy="1143000"/>
          </a:xfrm>
          <a:prstGeom prst="line">
            <a:avLst/>
          </a:prstGeom>
          <a:noFill/>
          <a:ln w="25560">
            <a:solidFill>
              <a:srgbClr val="FFFF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78" name="AutoShape 22">
            <a:extLst>
              <a:ext uri="{FF2B5EF4-FFF2-40B4-BE49-F238E27FC236}">
                <a16:creationId xmlns:a16="http://schemas.microsoft.com/office/drawing/2014/main" id="{77FF4591-E9FC-464D-A082-390ABA8CCF02}"/>
              </a:ext>
            </a:extLst>
          </p:cNvPr>
          <p:cNvSpPr>
            <a:spLocks noChangeArrowheads="1"/>
          </p:cNvSpPr>
          <p:nvPr/>
        </p:nvSpPr>
        <p:spPr bwMode="auto">
          <a:xfrm>
            <a:off x="304800" y="1981200"/>
            <a:ext cx="3101975" cy="1917700"/>
          </a:xfrm>
          <a:prstGeom prst="roundRect">
            <a:avLst>
              <a:gd name="adj" fmla="val 7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9479" name="Line 23">
            <a:extLst>
              <a:ext uri="{FF2B5EF4-FFF2-40B4-BE49-F238E27FC236}">
                <a16:creationId xmlns:a16="http://schemas.microsoft.com/office/drawing/2014/main" id="{85D2D16F-BE6C-4135-BD14-A3BDA37F3C7B}"/>
              </a:ext>
            </a:extLst>
          </p:cNvPr>
          <p:cNvSpPr>
            <a:spLocks noChangeShapeType="1"/>
          </p:cNvSpPr>
          <p:nvPr/>
        </p:nvSpPr>
        <p:spPr bwMode="auto">
          <a:xfrm flipV="1">
            <a:off x="1676400" y="4570413"/>
            <a:ext cx="2514600" cy="917575"/>
          </a:xfrm>
          <a:prstGeom prst="line">
            <a:avLst/>
          </a:prstGeom>
          <a:noFill/>
          <a:ln w="12600">
            <a:solidFill>
              <a:srgbClr val="0066CC"/>
            </a:solidFill>
            <a:prstDash val="lgDash"/>
            <a:round/>
            <a:headEnd/>
            <a:tailEnd/>
          </a:ln>
          <a:extLst>
            <a:ext uri="{909E8E84-426E-40DD-AFC4-6F175D3DCCD1}">
              <a14:hiddenFill xmlns:a14="http://schemas.microsoft.com/office/drawing/2010/main">
                <a:noFill/>
              </a14:hiddenFill>
            </a:ext>
          </a:extLst>
        </p:spPr>
        <p:txBody>
          <a:bodyPr/>
          <a:lstStyle/>
          <a:p>
            <a:endParaRPr lang="en-US"/>
          </a:p>
        </p:txBody>
      </p:sp>
      <p:sp>
        <p:nvSpPr>
          <p:cNvPr id="19480" name="Line 24">
            <a:extLst>
              <a:ext uri="{FF2B5EF4-FFF2-40B4-BE49-F238E27FC236}">
                <a16:creationId xmlns:a16="http://schemas.microsoft.com/office/drawing/2014/main" id="{B84304C8-0C2F-4D37-B37B-FDDAD432BD1B}"/>
              </a:ext>
            </a:extLst>
          </p:cNvPr>
          <p:cNvSpPr>
            <a:spLocks noChangeShapeType="1"/>
          </p:cNvSpPr>
          <p:nvPr/>
        </p:nvSpPr>
        <p:spPr bwMode="auto">
          <a:xfrm>
            <a:off x="4648200" y="4648200"/>
            <a:ext cx="2438400" cy="838200"/>
          </a:xfrm>
          <a:prstGeom prst="line">
            <a:avLst/>
          </a:prstGeom>
          <a:noFill/>
          <a:ln w="12600">
            <a:solidFill>
              <a:srgbClr val="0066CC"/>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9481" name="Line 25">
            <a:extLst>
              <a:ext uri="{FF2B5EF4-FFF2-40B4-BE49-F238E27FC236}">
                <a16:creationId xmlns:a16="http://schemas.microsoft.com/office/drawing/2014/main" id="{E7C3B324-6DB4-4C8A-89D7-A8CF807F7869}"/>
              </a:ext>
            </a:extLst>
          </p:cNvPr>
          <p:cNvSpPr>
            <a:spLocks noChangeShapeType="1"/>
          </p:cNvSpPr>
          <p:nvPr/>
        </p:nvSpPr>
        <p:spPr bwMode="auto">
          <a:xfrm flipH="1" flipV="1">
            <a:off x="3579813" y="4189413"/>
            <a:ext cx="612775" cy="384175"/>
          </a:xfrm>
          <a:prstGeom prst="line">
            <a:avLst/>
          </a:prstGeom>
          <a:noFill/>
          <a:ln w="12600">
            <a:solidFill>
              <a:srgbClr val="0066CC"/>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82" name="Line 26">
            <a:extLst>
              <a:ext uri="{FF2B5EF4-FFF2-40B4-BE49-F238E27FC236}">
                <a16:creationId xmlns:a16="http://schemas.microsoft.com/office/drawing/2014/main" id="{3A349609-7E59-4E91-AF58-8575FE56D1F0}"/>
              </a:ext>
            </a:extLst>
          </p:cNvPr>
          <p:cNvSpPr>
            <a:spLocks noChangeShapeType="1"/>
          </p:cNvSpPr>
          <p:nvPr/>
        </p:nvSpPr>
        <p:spPr bwMode="auto">
          <a:xfrm flipV="1">
            <a:off x="4648200" y="4265613"/>
            <a:ext cx="609600" cy="384175"/>
          </a:xfrm>
          <a:prstGeom prst="line">
            <a:avLst/>
          </a:prstGeom>
          <a:noFill/>
          <a:ln w="12600">
            <a:solidFill>
              <a:srgbClr val="0066CC"/>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83" name="Line 27">
            <a:extLst>
              <a:ext uri="{FF2B5EF4-FFF2-40B4-BE49-F238E27FC236}">
                <a16:creationId xmlns:a16="http://schemas.microsoft.com/office/drawing/2014/main" id="{20EBEC36-67F0-4FF9-B34C-02ED984E0A8E}"/>
              </a:ext>
            </a:extLst>
          </p:cNvPr>
          <p:cNvSpPr>
            <a:spLocks noChangeShapeType="1"/>
          </p:cNvSpPr>
          <p:nvPr/>
        </p:nvSpPr>
        <p:spPr bwMode="auto">
          <a:xfrm>
            <a:off x="4114800" y="4191000"/>
            <a:ext cx="762000" cy="1143000"/>
          </a:xfrm>
          <a:prstGeom prst="line">
            <a:avLst/>
          </a:prstGeom>
          <a:noFill/>
          <a:ln w="76320">
            <a:solidFill>
              <a:srgbClr val="CC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84" name="Line 28">
            <a:extLst>
              <a:ext uri="{FF2B5EF4-FFF2-40B4-BE49-F238E27FC236}">
                <a16:creationId xmlns:a16="http://schemas.microsoft.com/office/drawing/2014/main" id="{C7C4E5E0-A03E-43C2-8D33-F8AB91EFDAE4}"/>
              </a:ext>
            </a:extLst>
          </p:cNvPr>
          <p:cNvSpPr>
            <a:spLocks noChangeShapeType="1"/>
          </p:cNvSpPr>
          <p:nvPr/>
        </p:nvSpPr>
        <p:spPr bwMode="auto">
          <a:xfrm flipH="1">
            <a:off x="3960813" y="4191000"/>
            <a:ext cx="688975" cy="1295400"/>
          </a:xfrm>
          <a:prstGeom prst="line">
            <a:avLst/>
          </a:prstGeom>
          <a:noFill/>
          <a:ln w="76320">
            <a:solidFill>
              <a:srgbClr val="CC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85" name="AutoShape 29">
            <a:extLst>
              <a:ext uri="{FF2B5EF4-FFF2-40B4-BE49-F238E27FC236}">
                <a16:creationId xmlns:a16="http://schemas.microsoft.com/office/drawing/2014/main" id="{8CB937F9-39BE-4D75-8A14-6292CAD4763F}"/>
              </a:ext>
            </a:extLst>
          </p:cNvPr>
          <p:cNvSpPr>
            <a:spLocks noChangeArrowheads="1"/>
          </p:cNvSpPr>
          <p:nvPr/>
        </p:nvSpPr>
        <p:spPr bwMode="auto">
          <a:xfrm>
            <a:off x="1524000" y="5562600"/>
            <a:ext cx="5448300" cy="946150"/>
          </a:xfrm>
          <a:prstGeom prst="roundRect">
            <a:avLst>
              <a:gd name="adj" fmla="val 1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9486" name="Rectangle 30">
            <a:extLst>
              <a:ext uri="{FF2B5EF4-FFF2-40B4-BE49-F238E27FC236}">
                <a16:creationId xmlns:a16="http://schemas.microsoft.com/office/drawing/2014/main" id="{5B1129EB-CC2B-4ADD-B21B-C18096786A3A}"/>
              </a:ext>
            </a:extLst>
          </p:cNvPr>
          <p:cNvSpPr>
            <a:spLocks noGrp="1" noChangeArrowheads="1"/>
          </p:cNvSpPr>
          <p:nvPr>
            <p:ph type="title" idx="4294967295"/>
          </p:nvPr>
        </p:nvSpPr>
        <p:spPr>
          <a:xfrm>
            <a:off x="304800" y="914400"/>
            <a:ext cx="7772400" cy="8382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VHF/UHF Propagation</a:t>
            </a:r>
          </a:p>
        </p:txBody>
      </p:sp>
      <p:sp>
        <p:nvSpPr>
          <p:cNvPr id="19487" name="Text Box 31">
            <a:extLst>
              <a:ext uri="{FF2B5EF4-FFF2-40B4-BE49-F238E27FC236}">
                <a16:creationId xmlns:a16="http://schemas.microsoft.com/office/drawing/2014/main" id="{A69B5DA9-FC6D-404F-ACE9-12415ED32257}"/>
              </a:ext>
            </a:extLst>
          </p:cNvPr>
          <p:cNvSpPr txBox="1">
            <a:spLocks noChangeArrowheads="1"/>
          </p:cNvSpPr>
          <p:nvPr/>
        </p:nvSpPr>
        <p:spPr bwMode="auto">
          <a:xfrm>
            <a:off x="5959475" y="2185988"/>
            <a:ext cx="2516188" cy="232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VHF / UHF signals can be blocked by   and/or reflected     off mountains          and large                 buildings</a:t>
            </a:r>
          </a:p>
        </p:txBody>
      </p:sp>
      <p:sp>
        <p:nvSpPr>
          <p:cNvPr id="19488" name="Text Box 32">
            <a:extLst>
              <a:ext uri="{FF2B5EF4-FFF2-40B4-BE49-F238E27FC236}">
                <a16:creationId xmlns:a16="http://schemas.microsoft.com/office/drawing/2014/main" id="{887C66C2-BF52-4701-BBD5-184BACA828B6}"/>
              </a:ext>
            </a:extLst>
          </p:cNvPr>
          <p:cNvSpPr txBox="1">
            <a:spLocks noChangeArrowheads="1"/>
          </p:cNvSpPr>
          <p:nvPr/>
        </p:nvSpPr>
        <p:spPr bwMode="auto">
          <a:xfrm>
            <a:off x="403225" y="2173288"/>
            <a:ext cx="2516188" cy="194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VHF / UHF signals typically travel by line of sight propagation</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19488"/>
                                        </p:tgtEl>
                                        <p:attrNameLst>
                                          <p:attrName>style.visibility</p:attrName>
                                        </p:attrNameLst>
                                      </p:cBhvr>
                                      <p:to>
                                        <p:strVal val="visible"/>
                                      </p:to>
                                    </p:set>
                                    <p:anim calcmode="lin" valueType="num">
                                      <p:cBhvr>
                                        <p:cTn id="7" dur="500" fill="hold"/>
                                        <p:tgtEl>
                                          <p:spTgt spid="19488"/>
                                        </p:tgtEl>
                                        <p:attrNameLst>
                                          <p:attrName>ppt_x</p:attrName>
                                        </p:attrNameLst>
                                      </p:cBhvr>
                                      <p:tavLst>
                                        <p:tav tm="0">
                                          <p:val>
                                            <p:strVal val="#ppt_x-#ppt_w/2"/>
                                          </p:val>
                                        </p:tav>
                                        <p:tav tm="100000">
                                          <p:val>
                                            <p:strVal val="#ppt_x"/>
                                          </p:val>
                                        </p:tav>
                                      </p:tavLst>
                                    </p:anim>
                                    <p:anim calcmode="lin" valueType="num">
                                      <p:cBhvr>
                                        <p:cTn id="8" dur="500" fill="hold"/>
                                        <p:tgtEl>
                                          <p:spTgt spid="19488"/>
                                        </p:tgtEl>
                                        <p:attrNameLst>
                                          <p:attrName>ppt_y</p:attrName>
                                        </p:attrNameLst>
                                      </p:cBhvr>
                                      <p:tavLst>
                                        <p:tav tm="0">
                                          <p:val>
                                            <p:strVal val="#ppt_y"/>
                                          </p:val>
                                        </p:tav>
                                        <p:tav tm="100000">
                                          <p:val>
                                            <p:strVal val="#ppt_y"/>
                                          </p:val>
                                        </p:tav>
                                      </p:tavLst>
                                    </p:anim>
                                    <p:anim calcmode="lin" valueType="num">
                                      <p:cBhvr>
                                        <p:cTn id="9" dur="500" fill="hold"/>
                                        <p:tgtEl>
                                          <p:spTgt spid="19488"/>
                                        </p:tgtEl>
                                        <p:attrNameLst>
                                          <p:attrName>ppt_w</p:attrName>
                                        </p:attrNameLst>
                                      </p:cBhvr>
                                      <p:tavLst>
                                        <p:tav tm="0">
                                          <p:val>
                                            <p:fltVal val="0"/>
                                          </p:val>
                                        </p:tav>
                                        <p:tav tm="100000">
                                          <p:val>
                                            <p:strVal val="#ppt_w"/>
                                          </p:val>
                                        </p:tav>
                                      </p:tavLst>
                                    </p:anim>
                                    <p:anim calcmode="lin" valueType="num">
                                      <p:cBhvr>
                                        <p:cTn id="10" dur="500" fill="hold"/>
                                        <p:tgtEl>
                                          <p:spTgt spid="19488"/>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1" fill="hold" grpId="0" nodeType="clickEffect">
                                  <p:stCondLst>
                                    <p:cond delay="0"/>
                                  </p:stCondLst>
                                  <p:childTnLst>
                                    <p:set>
                                      <p:cBhvr>
                                        <p:cTn id="14" dur="1" fill="hold">
                                          <p:stCondLst>
                                            <p:cond delay="0"/>
                                          </p:stCondLst>
                                        </p:cTn>
                                        <p:tgtEl>
                                          <p:spTgt spid="19487"/>
                                        </p:tgtEl>
                                        <p:attrNameLst>
                                          <p:attrName>style.visibility</p:attrName>
                                        </p:attrNameLst>
                                      </p:cBhvr>
                                      <p:to>
                                        <p:strVal val="visible"/>
                                      </p:to>
                                    </p:set>
                                    <p:anim calcmode="lin" valueType="num">
                                      <p:cBhvr>
                                        <p:cTn id="15" dur="500" fill="hold"/>
                                        <p:tgtEl>
                                          <p:spTgt spid="19487"/>
                                        </p:tgtEl>
                                        <p:attrNameLst>
                                          <p:attrName>ppt_x</p:attrName>
                                        </p:attrNameLst>
                                      </p:cBhvr>
                                      <p:tavLst>
                                        <p:tav tm="0">
                                          <p:val>
                                            <p:strVal val="#ppt_x"/>
                                          </p:val>
                                        </p:tav>
                                        <p:tav tm="100000">
                                          <p:val>
                                            <p:strVal val="#ppt_x"/>
                                          </p:val>
                                        </p:tav>
                                      </p:tavLst>
                                    </p:anim>
                                    <p:anim calcmode="lin" valueType="num">
                                      <p:cBhvr>
                                        <p:cTn id="16" dur="500" fill="hold"/>
                                        <p:tgtEl>
                                          <p:spTgt spid="19487"/>
                                        </p:tgtEl>
                                        <p:attrNameLst>
                                          <p:attrName>ppt_y</p:attrName>
                                        </p:attrNameLst>
                                      </p:cBhvr>
                                      <p:tavLst>
                                        <p:tav tm="0">
                                          <p:val>
                                            <p:strVal val="#ppt_y-#ppt_h/2"/>
                                          </p:val>
                                        </p:tav>
                                        <p:tav tm="100000">
                                          <p:val>
                                            <p:strVal val="#ppt_y"/>
                                          </p:val>
                                        </p:tav>
                                      </p:tavLst>
                                    </p:anim>
                                    <p:anim calcmode="lin" valueType="num">
                                      <p:cBhvr>
                                        <p:cTn id="17" dur="500" fill="hold"/>
                                        <p:tgtEl>
                                          <p:spTgt spid="19487"/>
                                        </p:tgtEl>
                                        <p:attrNameLst>
                                          <p:attrName>ppt_w</p:attrName>
                                        </p:attrNameLst>
                                      </p:cBhvr>
                                      <p:tavLst>
                                        <p:tav tm="0">
                                          <p:val>
                                            <p:strVal val="#ppt_w"/>
                                          </p:val>
                                        </p:tav>
                                        <p:tav tm="100000">
                                          <p:val>
                                            <p:strVal val="#ppt_w"/>
                                          </p:val>
                                        </p:tav>
                                      </p:tavLst>
                                    </p:anim>
                                    <p:anim calcmode="lin" valueType="num">
                                      <p:cBhvr>
                                        <p:cTn id="18" dur="500" fill="hold"/>
                                        <p:tgtEl>
                                          <p:spTgt spid="1948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87" grpId="0" autoUpdateAnimBg="0"/>
      <p:bldP spid="19488"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a:extLst>
              <a:ext uri="{FF2B5EF4-FFF2-40B4-BE49-F238E27FC236}">
                <a16:creationId xmlns:a16="http://schemas.microsoft.com/office/drawing/2014/main" id="{7E4CFAF7-E4F3-4809-B9D5-D54758F0C527}"/>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Tropospheric Ducting</a:t>
            </a:r>
          </a:p>
        </p:txBody>
      </p:sp>
      <p:sp>
        <p:nvSpPr>
          <p:cNvPr id="20482" name="Text Box 2">
            <a:extLst>
              <a:ext uri="{FF2B5EF4-FFF2-40B4-BE49-F238E27FC236}">
                <a16:creationId xmlns:a16="http://schemas.microsoft.com/office/drawing/2014/main" id="{DDC889D7-67FE-4BAA-86C4-84016407829E}"/>
              </a:ext>
            </a:extLst>
          </p:cNvPr>
          <p:cNvSpPr txBox="1">
            <a:spLocks noChangeArrowheads="1"/>
          </p:cNvSpPr>
          <p:nvPr/>
        </p:nvSpPr>
        <p:spPr bwMode="auto">
          <a:xfrm>
            <a:off x="3224213" y="2649538"/>
            <a:ext cx="19415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000">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Warm Air</a:t>
            </a:r>
          </a:p>
        </p:txBody>
      </p:sp>
      <p:sp>
        <p:nvSpPr>
          <p:cNvPr id="20483" name="Freeform 3">
            <a:extLst>
              <a:ext uri="{FF2B5EF4-FFF2-40B4-BE49-F238E27FC236}">
                <a16:creationId xmlns:a16="http://schemas.microsoft.com/office/drawing/2014/main" id="{EDE04535-F3B9-4929-8D46-0A25259E828F}"/>
              </a:ext>
            </a:extLst>
          </p:cNvPr>
          <p:cNvSpPr>
            <a:spLocks noChangeArrowheads="1"/>
          </p:cNvSpPr>
          <p:nvPr/>
        </p:nvSpPr>
        <p:spPr bwMode="auto">
          <a:xfrm>
            <a:off x="1384300" y="4197350"/>
            <a:ext cx="6161088" cy="639763"/>
          </a:xfrm>
          <a:custGeom>
            <a:avLst/>
            <a:gdLst>
              <a:gd name="T0" fmla="*/ 17074 w 17114"/>
              <a:gd name="T1" fmla="*/ 1706 h 1779"/>
              <a:gd name="T2" fmla="*/ 16979 w 17114"/>
              <a:gd name="T3" fmla="*/ 1603 h 1779"/>
              <a:gd name="T4" fmla="*/ 16864 w 17114"/>
              <a:gd name="T5" fmla="*/ 1502 h 1779"/>
              <a:gd name="T6" fmla="*/ 16728 w 17114"/>
              <a:gd name="T7" fmla="*/ 1402 h 1779"/>
              <a:gd name="T8" fmla="*/ 16571 w 17114"/>
              <a:gd name="T9" fmla="*/ 1303 h 1779"/>
              <a:gd name="T10" fmla="*/ 16396 w 17114"/>
              <a:gd name="T11" fmla="*/ 1207 h 1779"/>
              <a:gd name="T12" fmla="*/ 16200 w 17114"/>
              <a:gd name="T13" fmla="*/ 1113 h 1779"/>
              <a:gd name="T14" fmla="*/ 15986 w 17114"/>
              <a:gd name="T15" fmla="*/ 1022 h 1779"/>
              <a:gd name="T16" fmla="*/ 15754 w 17114"/>
              <a:gd name="T17" fmla="*/ 933 h 1779"/>
              <a:gd name="T18" fmla="*/ 15504 w 17114"/>
              <a:gd name="T19" fmla="*/ 847 h 1779"/>
              <a:gd name="T20" fmla="*/ 15236 w 17114"/>
              <a:gd name="T21" fmla="*/ 765 h 1779"/>
              <a:gd name="T22" fmla="*/ 14952 w 17114"/>
              <a:gd name="T23" fmla="*/ 685 h 1779"/>
              <a:gd name="T24" fmla="*/ 14653 w 17114"/>
              <a:gd name="T25" fmla="*/ 610 h 1779"/>
              <a:gd name="T26" fmla="*/ 14338 w 17114"/>
              <a:gd name="T27" fmla="*/ 538 h 1779"/>
              <a:gd name="T28" fmla="*/ 14009 w 17114"/>
              <a:gd name="T29" fmla="*/ 469 h 1779"/>
              <a:gd name="T30" fmla="*/ 13667 w 17114"/>
              <a:gd name="T31" fmla="*/ 405 h 1779"/>
              <a:gd name="T32" fmla="*/ 13312 w 17114"/>
              <a:gd name="T33" fmla="*/ 346 h 1779"/>
              <a:gd name="T34" fmla="*/ 12945 w 17114"/>
              <a:gd name="T35" fmla="*/ 290 h 1779"/>
              <a:gd name="T36" fmla="*/ 12568 w 17114"/>
              <a:gd name="T37" fmla="*/ 239 h 1779"/>
              <a:gd name="T38" fmla="*/ 12180 w 17114"/>
              <a:gd name="T39" fmla="*/ 193 h 1779"/>
              <a:gd name="T40" fmla="*/ 11784 w 17114"/>
              <a:gd name="T41" fmla="*/ 151 h 1779"/>
              <a:gd name="T42" fmla="*/ 11380 w 17114"/>
              <a:gd name="T43" fmla="*/ 115 h 1779"/>
              <a:gd name="T44" fmla="*/ 10969 w 17114"/>
              <a:gd name="T45" fmla="*/ 83 h 1779"/>
              <a:gd name="T46" fmla="*/ 10552 w 17114"/>
              <a:gd name="T47" fmla="*/ 56 h 1779"/>
              <a:gd name="T48" fmla="*/ 10129 w 17114"/>
              <a:gd name="T49" fmla="*/ 35 h 1779"/>
              <a:gd name="T50" fmla="*/ 9704 w 17114"/>
              <a:gd name="T51" fmla="*/ 18 h 1779"/>
              <a:gd name="T52" fmla="*/ 9275 w 17114"/>
              <a:gd name="T53" fmla="*/ 7 h 1779"/>
              <a:gd name="T54" fmla="*/ 8844 w 17114"/>
              <a:gd name="T55" fmla="*/ 1 h 1779"/>
              <a:gd name="T56" fmla="*/ 8413 w 17114"/>
              <a:gd name="T57" fmla="*/ 0 h 1779"/>
              <a:gd name="T58" fmla="*/ 7982 w 17114"/>
              <a:gd name="T59" fmla="*/ 5 h 1779"/>
              <a:gd name="T60" fmla="*/ 7553 w 17114"/>
              <a:gd name="T61" fmla="*/ 14 h 1779"/>
              <a:gd name="T62" fmla="*/ 7126 w 17114"/>
              <a:gd name="T63" fmla="*/ 29 h 1779"/>
              <a:gd name="T64" fmla="*/ 6703 w 17114"/>
              <a:gd name="T65" fmla="*/ 49 h 1779"/>
              <a:gd name="T66" fmla="*/ 6284 w 17114"/>
              <a:gd name="T67" fmla="*/ 74 h 1779"/>
              <a:gd name="T68" fmla="*/ 5871 w 17114"/>
              <a:gd name="T69" fmla="*/ 105 h 1779"/>
              <a:gd name="T70" fmla="*/ 5464 w 17114"/>
              <a:gd name="T71" fmla="*/ 140 h 1779"/>
              <a:gd name="T72" fmla="*/ 5066 w 17114"/>
              <a:gd name="T73" fmla="*/ 180 h 1779"/>
              <a:gd name="T74" fmla="*/ 4676 w 17114"/>
              <a:gd name="T75" fmla="*/ 225 h 1779"/>
              <a:gd name="T76" fmla="*/ 4295 w 17114"/>
              <a:gd name="T77" fmla="*/ 274 h 1779"/>
              <a:gd name="T78" fmla="*/ 3925 w 17114"/>
              <a:gd name="T79" fmla="*/ 328 h 1779"/>
              <a:gd name="T80" fmla="*/ 3566 w 17114"/>
              <a:gd name="T81" fmla="*/ 387 h 1779"/>
              <a:gd name="T82" fmla="*/ 3220 w 17114"/>
              <a:gd name="T83" fmla="*/ 450 h 1779"/>
              <a:gd name="T84" fmla="*/ 2887 w 17114"/>
              <a:gd name="T85" fmla="*/ 517 h 1779"/>
              <a:gd name="T86" fmla="*/ 2568 w 17114"/>
              <a:gd name="T87" fmla="*/ 588 h 1779"/>
              <a:gd name="T88" fmla="*/ 2264 w 17114"/>
              <a:gd name="T89" fmla="*/ 662 h 1779"/>
              <a:gd name="T90" fmla="*/ 1975 w 17114"/>
              <a:gd name="T91" fmla="*/ 740 h 1779"/>
              <a:gd name="T92" fmla="*/ 1703 w 17114"/>
              <a:gd name="T93" fmla="*/ 822 h 1779"/>
              <a:gd name="T94" fmla="*/ 1448 w 17114"/>
              <a:gd name="T95" fmla="*/ 907 h 1779"/>
              <a:gd name="T96" fmla="*/ 1210 w 17114"/>
              <a:gd name="T97" fmla="*/ 995 h 1779"/>
              <a:gd name="T98" fmla="*/ 990 w 17114"/>
              <a:gd name="T99" fmla="*/ 1086 h 1779"/>
              <a:gd name="T100" fmla="*/ 789 w 17114"/>
              <a:gd name="T101" fmla="*/ 1179 h 1779"/>
              <a:gd name="T102" fmla="*/ 607 w 17114"/>
              <a:gd name="T103" fmla="*/ 1274 h 1779"/>
              <a:gd name="T104" fmla="*/ 445 w 17114"/>
              <a:gd name="T105" fmla="*/ 1372 h 1779"/>
              <a:gd name="T106" fmla="*/ 303 w 17114"/>
              <a:gd name="T107" fmla="*/ 1471 h 1779"/>
              <a:gd name="T108" fmla="*/ 181 w 17114"/>
              <a:gd name="T109" fmla="*/ 1572 h 1779"/>
              <a:gd name="T110" fmla="*/ 80 w 17114"/>
              <a:gd name="T111" fmla="*/ 1675 h 1779"/>
              <a:gd name="T112" fmla="*/ 0 w 17114"/>
              <a:gd name="T113" fmla="*/ 1778 h 1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114" h="1779">
                <a:moveTo>
                  <a:pt x="17113" y="1758"/>
                </a:moveTo>
                <a:lnTo>
                  <a:pt x="17074" y="1706"/>
                </a:lnTo>
                <a:lnTo>
                  <a:pt x="17029" y="1654"/>
                </a:lnTo>
                <a:lnTo>
                  <a:pt x="16979" y="1603"/>
                </a:lnTo>
                <a:lnTo>
                  <a:pt x="16924" y="1552"/>
                </a:lnTo>
                <a:lnTo>
                  <a:pt x="16864" y="1502"/>
                </a:lnTo>
                <a:lnTo>
                  <a:pt x="16798" y="1451"/>
                </a:lnTo>
                <a:lnTo>
                  <a:pt x="16728" y="1402"/>
                </a:lnTo>
                <a:lnTo>
                  <a:pt x="16652" y="1352"/>
                </a:lnTo>
                <a:lnTo>
                  <a:pt x="16571" y="1303"/>
                </a:lnTo>
                <a:lnTo>
                  <a:pt x="16486" y="1255"/>
                </a:lnTo>
                <a:lnTo>
                  <a:pt x="16396" y="1207"/>
                </a:lnTo>
                <a:lnTo>
                  <a:pt x="16300" y="1160"/>
                </a:lnTo>
                <a:lnTo>
                  <a:pt x="16200" y="1113"/>
                </a:lnTo>
                <a:lnTo>
                  <a:pt x="16096" y="1067"/>
                </a:lnTo>
                <a:lnTo>
                  <a:pt x="15986" y="1022"/>
                </a:lnTo>
                <a:lnTo>
                  <a:pt x="15872" y="977"/>
                </a:lnTo>
                <a:lnTo>
                  <a:pt x="15754" y="933"/>
                </a:lnTo>
                <a:lnTo>
                  <a:pt x="15631" y="890"/>
                </a:lnTo>
                <a:lnTo>
                  <a:pt x="15504" y="847"/>
                </a:lnTo>
                <a:lnTo>
                  <a:pt x="15372" y="806"/>
                </a:lnTo>
                <a:lnTo>
                  <a:pt x="15236" y="765"/>
                </a:lnTo>
                <a:lnTo>
                  <a:pt x="15096" y="725"/>
                </a:lnTo>
                <a:lnTo>
                  <a:pt x="14952" y="685"/>
                </a:lnTo>
                <a:lnTo>
                  <a:pt x="14804" y="647"/>
                </a:lnTo>
                <a:lnTo>
                  <a:pt x="14653" y="610"/>
                </a:lnTo>
                <a:lnTo>
                  <a:pt x="14497" y="573"/>
                </a:lnTo>
                <a:lnTo>
                  <a:pt x="14338" y="538"/>
                </a:lnTo>
                <a:lnTo>
                  <a:pt x="14175" y="503"/>
                </a:lnTo>
                <a:lnTo>
                  <a:pt x="14009" y="469"/>
                </a:lnTo>
                <a:lnTo>
                  <a:pt x="13840" y="437"/>
                </a:lnTo>
                <a:lnTo>
                  <a:pt x="13667" y="405"/>
                </a:lnTo>
                <a:lnTo>
                  <a:pt x="13491" y="375"/>
                </a:lnTo>
                <a:lnTo>
                  <a:pt x="13312" y="346"/>
                </a:lnTo>
                <a:lnTo>
                  <a:pt x="13130" y="317"/>
                </a:lnTo>
                <a:lnTo>
                  <a:pt x="12945" y="290"/>
                </a:lnTo>
                <a:lnTo>
                  <a:pt x="12758" y="264"/>
                </a:lnTo>
                <a:lnTo>
                  <a:pt x="12568" y="239"/>
                </a:lnTo>
                <a:lnTo>
                  <a:pt x="12375" y="215"/>
                </a:lnTo>
                <a:lnTo>
                  <a:pt x="12180" y="193"/>
                </a:lnTo>
                <a:lnTo>
                  <a:pt x="11983" y="172"/>
                </a:lnTo>
                <a:lnTo>
                  <a:pt x="11784" y="151"/>
                </a:lnTo>
                <a:lnTo>
                  <a:pt x="11583" y="132"/>
                </a:lnTo>
                <a:lnTo>
                  <a:pt x="11380" y="115"/>
                </a:lnTo>
                <a:lnTo>
                  <a:pt x="11175" y="98"/>
                </a:lnTo>
                <a:lnTo>
                  <a:pt x="10969" y="83"/>
                </a:lnTo>
                <a:lnTo>
                  <a:pt x="10761" y="69"/>
                </a:lnTo>
                <a:lnTo>
                  <a:pt x="10552" y="56"/>
                </a:lnTo>
                <a:lnTo>
                  <a:pt x="10341" y="45"/>
                </a:lnTo>
                <a:lnTo>
                  <a:pt x="10129" y="35"/>
                </a:lnTo>
                <a:lnTo>
                  <a:pt x="9917" y="26"/>
                </a:lnTo>
                <a:lnTo>
                  <a:pt x="9704" y="18"/>
                </a:lnTo>
                <a:lnTo>
                  <a:pt x="9489" y="12"/>
                </a:lnTo>
                <a:lnTo>
                  <a:pt x="9275" y="7"/>
                </a:lnTo>
                <a:lnTo>
                  <a:pt x="9060" y="3"/>
                </a:lnTo>
                <a:lnTo>
                  <a:pt x="8844" y="1"/>
                </a:lnTo>
                <a:lnTo>
                  <a:pt x="8629" y="0"/>
                </a:lnTo>
                <a:lnTo>
                  <a:pt x="8413" y="0"/>
                </a:lnTo>
                <a:lnTo>
                  <a:pt x="8198" y="2"/>
                </a:lnTo>
                <a:lnTo>
                  <a:pt x="7982" y="5"/>
                </a:lnTo>
                <a:lnTo>
                  <a:pt x="7767" y="9"/>
                </a:lnTo>
                <a:lnTo>
                  <a:pt x="7553" y="14"/>
                </a:lnTo>
                <a:lnTo>
                  <a:pt x="7339" y="21"/>
                </a:lnTo>
                <a:lnTo>
                  <a:pt x="7126" y="29"/>
                </a:lnTo>
                <a:lnTo>
                  <a:pt x="6914" y="39"/>
                </a:lnTo>
                <a:lnTo>
                  <a:pt x="6703" y="49"/>
                </a:lnTo>
                <a:lnTo>
                  <a:pt x="6493" y="61"/>
                </a:lnTo>
                <a:lnTo>
                  <a:pt x="6284" y="74"/>
                </a:lnTo>
                <a:lnTo>
                  <a:pt x="6077" y="89"/>
                </a:lnTo>
                <a:lnTo>
                  <a:pt x="5871" y="105"/>
                </a:lnTo>
                <a:lnTo>
                  <a:pt x="5667" y="122"/>
                </a:lnTo>
                <a:lnTo>
                  <a:pt x="5464" y="140"/>
                </a:lnTo>
                <a:lnTo>
                  <a:pt x="5264" y="159"/>
                </a:lnTo>
                <a:lnTo>
                  <a:pt x="5066" y="180"/>
                </a:lnTo>
                <a:lnTo>
                  <a:pt x="4869" y="202"/>
                </a:lnTo>
                <a:lnTo>
                  <a:pt x="4676" y="225"/>
                </a:lnTo>
                <a:lnTo>
                  <a:pt x="4484" y="249"/>
                </a:lnTo>
                <a:lnTo>
                  <a:pt x="4295" y="274"/>
                </a:lnTo>
                <a:lnTo>
                  <a:pt x="4109" y="301"/>
                </a:lnTo>
                <a:lnTo>
                  <a:pt x="3925" y="328"/>
                </a:lnTo>
                <a:lnTo>
                  <a:pt x="3744" y="357"/>
                </a:lnTo>
                <a:lnTo>
                  <a:pt x="3566" y="387"/>
                </a:lnTo>
                <a:lnTo>
                  <a:pt x="3392" y="418"/>
                </a:lnTo>
                <a:lnTo>
                  <a:pt x="3220" y="450"/>
                </a:lnTo>
                <a:lnTo>
                  <a:pt x="3052" y="483"/>
                </a:lnTo>
                <a:lnTo>
                  <a:pt x="2887" y="517"/>
                </a:lnTo>
                <a:lnTo>
                  <a:pt x="2726" y="552"/>
                </a:lnTo>
                <a:lnTo>
                  <a:pt x="2568" y="588"/>
                </a:lnTo>
                <a:lnTo>
                  <a:pt x="2414" y="624"/>
                </a:lnTo>
                <a:lnTo>
                  <a:pt x="2264" y="662"/>
                </a:lnTo>
                <a:lnTo>
                  <a:pt x="2118" y="701"/>
                </a:lnTo>
                <a:lnTo>
                  <a:pt x="1975" y="740"/>
                </a:lnTo>
                <a:lnTo>
                  <a:pt x="1837" y="781"/>
                </a:lnTo>
                <a:lnTo>
                  <a:pt x="1703" y="822"/>
                </a:lnTo>
                <a:lnTo>
                  <a:pt x="1573" y="864"/>
                </a:lnTo>
                <a:lnTo>
                  <a:pt x="1448" y="907"/>
                </a:lnTo>
                <a:lnTo>
                  <a:pt x="1326" y="951"/>
                </a:lnTo>
                <a:lnTo>
                  <a:pt x="1210" y="995"/>
                </a:lnTo>
                <a:lnTo>
                  <a:pt x="1098" y="1040"/>
                </a:lnTo>
                <a:lnTo>
                  <a:pt x="990" y="1086"/>
                </a:lnTo>
                <a:lnTo>
                  <a:pt x="887" y="1132"/>
                </a:lnTo>
                <a:lnTo>
                  <a:pt x="789" y="1179"/>
                </a:lnTo>
                <a:lnTo>
                  <a:pt x="696" y="1226"/>
                </a:lnTo>
                <a:lnTo>
                  <a:pt x="607" y="1274"/>
                </a:lnTo>
                <a:lnTo>
                  <a:pt x="524" y="1323"/>
                </a:lnTo>
                <a:lnTo>
                  <a:pt x="445" y="1372"/>
                </a:lnTo>
                <a:lnTo>
                  <a:pt x="372" y="1421"/>
                </a:lnTo>
                <a:lnTo>
                  <a:pt x="303" y="1471"/>
                </a:lnTo>
                <a:lnTo>
                  <a:pt x="240" y="1522"/>
                </a:lnTo>
                <a:lnTo>
                  <a:pt x="181" y="1572"/>
                </a:lnTo>
                <a:lnTo>
                  <a:pt x="128" y="1624"/>
                </a:lnTo>
                <a:lnTo>
                  <a:pt x="80" y="1675"/>
                </a:lnTo>
                <a:lnTo>
                  <a:pt x="38" y="1727"/>
                </a:lnTo>
                <a:lnTo>
                  <a:pt x="0" y="1778"/>
                </a:lnTo>
              </a:path>
            </a:pathLst>
          </a:custGeom>
          <a:noFill/>
          <a:ln w="18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20484" name="Group 4">
            <a:extLst>
              <a:ext uri="{FF2B5EF4-FFF2-40B4-BE49-F238E27FC236}">
                <a16:creationId xmlns:a16="http://schemas.microsoft.com/office/drawing/2014/main" id="{02764831-1A2D-43A3-93FD-075970901C6C}"/>
              </a:ext>
            </a:extLst>
          </p:cNvPr>
          <p:cNvGrpSpPr>
            <a:grpSpLocks/>
          </p:cNvGrpSpPr>
          <p:nvPr/>
        </p:nvGrpSpPr>
        <p:grpSpPr bwMode="auto">
          <a:xfrm>
            <a:off x="1682750" y="3989388"/>
            <a:ext cx="288925" cy="539750"/>
            <a:chOff x="1060" y="2513"/>
            <a:chExt cx="182" cy="340"/>
          </a:xfrm>
        </p:grpSpPr>
        <p:sp>
          <p:nvSpPr>
            <p:cNvPr id="20485" name="Line 5">
              <a:extLst>
                <a:ext uri="{FF2B5EF4-FFF2-40B4-BE49-F238E27FC236}">
                  <a16:creationId xmlns:a16="http://schemas.microsoft.com/office/drawing/2014/main" id="{5061C287-753D-4686-89E3-C0D0281EDC82}"/>
                </a:ext>
              </a:extLst>
            </p:cNvPr>
            <p:cNvSpPr>
              <a:spLocks noChangeShapeType="1"/>
            </p:cNvSpPr>
            <p:nvPr/>
          </p:nvSpPr>
          <p:spPr bwMode="auto">
            <a:xfrm flipH="1" flipV="1">
              <a:off x="1059" y="2512"/>
              <a:ext cx="81" cy="343"/>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86" name="Line 6">
              <a:extLst>
                <a:ext uri="{FF2B5EF4-FFF2-40B4-BE49-F238E27FC236}">
                  <a16:creationId xmlns:a16="http://schemas.microsoft.com/office/drawing/2014/main" id="{2D28837E-7225-4B3D-BB21-72C88ABEA9DC}"/>
                </a:ext>
              </a:extLst>
            </p:cNvPr>
            <p:cNvSpPr>
              <a:spLocks noChangeShapeType="1"/>
            </p:cNvSpPr>
            <p:nvPr/>
          </p:nvSpPr>
          <p:spPr bwMode="auto">
            <a:xfrm flipH="1" flipV="1">
              <a:off x="1065" y="2515"/>
              <a:ext cx="179" cy="305"/>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87" name="Line 7">
              <a:extLst>
                <a:ext uri="{FF2B5EF4-FFF2-40B4-BE49-F238E27FC236}">
                  <a16:creationId xmlns:a16="http://schemas.microsoft.com/office/drawing/2014/main" id="{65CA8BB1-24AC-40A8-A079-E873497680EC}"/>
                </a:ext>
              </a:extLst>
            </p:cNvPr>
            <p:cNvSpPr>
              <a:spLocks noChangeShapeType="1"/>
            </p:cNvSpPr>
            <p:nvPr/>
          </p:nvSpPr>
          <p:spPr bwMode="auto">
            <a:xfrm flipV="1">
              <a:off x="1118" y="2644"/>
              <a:ext cx="30" cy="122"/>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88" name="Line 8">
              <a:extLst>
                <a:ext uri="{FF2B5EF4-FFF2-40B4-BE49-F238E27FC236}">
                  <a16:creationId xmlns:a16="http://schemas.microsoft.com/office/drawing/2014/main" id="{61C9A40F-102B-497B-B5E9-FB6824CA38C5}"/>
                </a:ext>
              </a:extLst>
            </p:cNvPr>
            <p:cNvSpPr>
              <a:spLocks noChangeShapeType="1"/>
            </p:cNvSpPr>
            <p:nvPr/>
          </p:nvSpPr>
          <p:spPr bwMode="auto">
            <a:xfrm flipH="1" flipV="1">
              <a:off x="1087" y="2652"/>
              <a:ext cx="111" cy="85"/>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89" name="Line 9">
              <a:extLst>
                <a:ext uri="{FF2B5EF4-FFF2-40B4-BE49-F238E27FC236}">
                  <a16:creationId xmlns:a16="http://schemas.microsoft.com/office/drawing/2014/main" id="{BB562931-A44E-444A-9C04-BBC4E488D643}"/>
                </a:ext>
              </a:extLst>
            </p:cNvPr>
            <p:cNvSpPr>
              <a:spLocks noChangeShapeType="1"/>
            </p:cNvSpPr>
            <p:nvPr/>
          </p:nvSpPr>
          <p:spPr bwMode="auto">
            <a:xfrm flipV="1">
              <a:off x="1137" y="2727"/>
              <a:ext cx="53" cy="123"/>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0" name="Line 10">
              <a:extLst>
                <a:ext uri="{FF2B5EF4-FFF2-40B4-BE49-F238E27FC236}">
                  <a16:creationId xmlns:a16="http://schemas.microsoft.com/office/drawing/2014/main" id="{4CCF6BF6-10B6-4D94-8306-AA4DE3F1FF3C}"/>
                </a:ext>
              </a:extLst>
            </p:cNvPr>
            <p:cNvSpPr>
              <a:spLocks noChangeShapeType="1"/>
            </p:cNvSpPr>
            <p:nvPr/>
          </p:nvSpPr>
          <p:spPr bwMode="auto">
            <a:xfrm flipH="1" flipV="1">
              <a:off x="1112" y="2750"/>
              <a:ext cx="131" cy="65"/>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1" name="Line 11">
              <a:extLst>
                <a:ext uri="{FF2B5EF4-FFF2-40B4-BE49-F238E27FC236}">
                  <a16:creationId xmlns:a16="http://schemas.microsoft.com/office/drawing/2014/main" id="{6BBEA8A0-0306-4758-AC0C-83C5DE9A1ACE}"/>
                </a:ext>
              </a:extLst>
            </p:cNvPr>
            <p:cNvSpPr>
              <a:spLocks noChangeShapeType="1"/>
            </p:cNvSpPr>
            <p:nvPr/>
          </p:nvSpPr>
          <p:spPr bwMode="auto">
            <a:xfrm flipV="1">
              <a:off x="1093" y="2584"/>
              <a:ext cx="14" cy="60"/>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2" name="Line 12">
              <a:extLst>
                <a:ext uri="{FF2B5EF4-FFF2-40B4-BE49-F238E27FC236}">
                  <a16:creationId xmlns:a16="http://schemas.microsoft.com/office/drawing/2014/main" id="{FD0178C6-5A95-4043-AB7E-B737F9337C0C}"/>
                </a:ext>
              </a:extLst>
            </p:cNvPr>
            <p:cNvSpPr>
              <a:spLocks noChangeShapeType="1"/>
            </p:cNvSpPr>
            <p:nvPr/>
          </p:nvSpPr>
          <p:spPr bwMode="auto">
            <a:xfrm flipH="1" flipV="1">
              <a:off x="1077" y="2591"/>
              <a:ext cx="64" cy="57"/>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20493" name="Group 13">
            <a:extLst>
              <a:ext uri="{FF2B5EF4-FFF2-40B4-BE49-F238E27FC236}">
                <a16:creationId xmlns:a16="http://schemas.microsoft.com/office/drawing/2014/main" id="{03CC0CB7-CA22-40BE-B5B3-F202C9AD1DE8}"/>
              </a:ext>
            </a:extLst>
          </p:cNvPr>
          <p:cNvGrpSpPr>
            <a:grpSpLocks/>
          </p:cNvGrpSpPr>
          <p:nvPr/>
        </p:nvGrpSpPr>
        <p:grpSpPr bwMode="auto">
          <a:xfrm>
            <a:off x="6902450" y="3932238"/>
            <a:ext cx="206375" cy="568325"/>
            <a:chOff x="4348" y="2477"/>
            <a:chExt cx="130" cy="358"/>
          </a:xfrm>
        </p:grpSpPr>
        <p:sp>
          <p:nvSpPr>
            <p:cNvPr id="20494" name="Line 14">
              <a:extLst>
                <a:ext uri="{FF2B5EF4-FFF2-40B4-BE49-F238E27FC236}">
                  <a16:creationId xmlns:a16="http://schemas.microsoft.com/office/drawing/2014/main" id="{9C5525CA-64D2-4A7D-A573-F15FA5CB5AB2}"/>
                </a:ext>
              </a:extLst>
            </p:cNvPr>
            <p:cNvSpPr>
              <a:spLocks noChangeShapeType="1"/>
            </p:cNvSpPr>
            <p:nvPr/>
          </p:nvSpPr>
          <p:spPr bwMode="auto">
            <a:xfrm flipV="1">
              <a:off x="4348" y="2476"/>
              <a:ext cx="128" cy="337"/>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5" name="Line 15">
              <a:extLst>
                <a:ext uri="{FF2B5EF4-FFF2-40B4-BE49-F238E27FC236}">
                  <a16:creationId xmlns:a16="http://schemas.microsoft.com/office/drawing/2014/main" id="{E7923A32-9186-414E-82D5-03F176EF312B}"/>
                </a:ext>
              </a:extLst>
            </p:cNvPr>
            <p:cNvSpPr>
              <a:spLocks noChangeShapeType="1"/>
            </p:cNvSpPr>
            <p:nvPr/>
          </p:nvSpPr>
          <p:spPr bwMode="auto">
            <a:xfrm flipV="1">
              <a:off x="4457" y="2483"/>
              <a:ext cx="22" cy="354"/>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6" name="Line 16">
              <a:extLst>
                <a:ext uri="{FF2B5EF4-FFF2-40B4-BE49-F238E27FC236}">
                  <a16:creationId xmlns:a16="http://schemas.microsoft.com/office/drawing/2014/main" id="{99079FCE-75BB-4FAD-BEC2-0F1EDC6556DA}"/>
                </a:ext>
              </a:extLst>
            </p:cNvPr>
            <p:cNvSpPr>
              <a:spLocks noChangeShapeType="1"/>
            </p:cNvSpPr>
            <p:nvPr/>
          </p:nvSpPr>
          <p:spPr bwMode="auto">
            <a:xfrm flipV="1">
              <a:off x="4381" y="2636"/>
              <a:ext cx="94" cy="90"/>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7" name="Line 17">
              <a:extLst>
                <a:ext uri="{FF2B5EF4-FFF2-40B4-BE49-F238E27FC236}">
                  <a16:creationId xmlns:a16="http://schemas.microsoft.com/office/drawing/2014/main" id="{90CD10E8-9E54-41BD-ADBF-6CE41A4EF189}"/>
                </a:ext>
              </a:extLst>
            </p:cNvPr>
            <p:cNvSpPr>
              <a:spLocks noChangeShapeType="1"/>
            </p:cNvSpPr>
            <p:nvPr/>
          </p:nvSpPr>
          <p:spPr bwMode="auto">
            <a:xfrm flipH="1" flipV="1">
              <a:off x="4418" y="2613"/>
              <a:ext cx="48" cy="129"/>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8" name="Line 18">
              <a:extLst>
                <a:ext uri="{FF2B5EF4-FFF2-40B4-BE49-F238E27FC236}">
                  <a16:creationId xmlns:a16="http://schemas.microsoft.com/office/drawing/2014/main" id="{EA016F02-7871-4255-9F45-3B0A09A83F86}"/>
                </a:ext>
              </a:extLst>
            </p:cNvPr>
            <p:cNvSpPr>
              <a:spLocks noChangeShapeType="1"/>
            </p:cNvSpPr>
            <p:nvPr/>
          </p:nvSpPr>
          <p:spPr bwMode="auto">
            <a:xfrm flipV="1">
              <a:off x="4349" y="2728"/>
              <a:ext cx="114" cy="80"/>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9" name="Line 19">
              <a:extLst>
                <a:ext uri="{FF2B5EF4-FFF2-40B4-BE49-F238E27FC236}">
                  <a16:creationId xmlns:a16="http://schemas.microsoft.com/office/drawing/2014/main" id="{7DADA11C-DE0A-4EBE-9A6A-275F1639F60A}"/>
                </a:ext>
              </a:extLst>
            </p:cNvPr>
            <p:cNvSpPr>
              <a:spLocks noChangeShapeType="1"/>
            </p:cNvSpPr>
            <p:nvPr/>
          </p:nvSpPr>
          <p:spPr bwMode="auto">
            <a:xfrm flipH="1" flipV="1">
              <a:off x="4383" y="2710"/>
              <a:ext cx="76" cy="122"/>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0" name="Line 20">
              <a:extLst>
                <a:ext uri="{FF2B5EF4-FFF2-40B4-BE49-F238E27FC236}">
                  <a16:creationId xmlns:a16="http://schemas.microsoft.com/office/drawing/2014/main" id="{DE26D833-3AB6-4516-B364-D895CCA30AA0}"/>
                </a:ext>
              </a:extLst>
            </p:cNvPr>
            <p:cNvSpPr>
              <a:spLocks noChangeShapeType="1"/>
            </p:cNvSpPr>
            <p:nvPr/>
          </p:nvSpPr>
          <p:spPr bwMode="auto">
            <a:xfrm flipV="1">
              <a:off x="4430" y="2563"/>
              <a:ext cx="44" cy="45"/>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1" name="Line 21">
              <a:extLst>
                <a:ext uri="{FF2B5EF4-FFF2-40B4-BE49-F238E27FC236}">
                  <a16:creationId xmlns:a16="http://schemas.microsoft.com/office/drawing/2014/main" id="{9EC8416C-D3C3-43F7-B33C-69366DCD085C}"/>
                </a:ext>
              </a:extLst>
            </p:cNvPr>
            <p:cNvSpPr>
              <a:spLocks noChangeShapeType="1"/>
            </p:cNvSpPr>
            <p:nvPr/>
          </p:nvSpPr>
          <p:spPr bwMode="auto">
            <a:xfrm flipH="1" flipV="1">
              <a:off x="4444" y="2554"/>
              <a:ext cx="24" cy="81"/>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0502" name="Line 22">
            <a:extLst>
              <a:ext uri="{FF2B5EF4-FFF2-40B4-BE49-F238E27FC236}">
                <a16:creationId xmlns:a16="http://schemas.microsoft.com/office/drawing/2014/main" id="{70365160-C0A6-4F33-B342-410B0A332252}"/>
              </a:ext>
            </a:extLst>
          </p:cNvPr>
          <p:cNvSpPr>
            <a:spLocks noChangeShapeType="1"/>
          </p:cNvSpPr>
          <p:nvPr/>
        </p:nvSpPr>
        <p:spPr bwMode="auto">
          <a:xfrm flipV="1">
            <a:off x="1698625" y="3297238"/>
            <a:ext cx="685800" cy="696912"/>
          </a:xfrm>
          <a:prstGeom prst="line">
            <a:avLst/>
          </a:prstGeom>
          <a:noFill/>
          <a:ln w="27360">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20503" name="Line 23">
            <a:extLst>
              <a:ext uri="{FF2B5EF4-FFF2-40B4-BE49-F238E27FC236}">
                <a16:creationId xmlns:a16="http://schemas.microsoft.com/office/drawing/2014/main" id="{DB2BE91C-92DB-430E-B910-D6933EBFB539}"/>
              </a:ext>
            </a:extLst>
          </p:cNvPr>
          <p:cNvSpPr>
            <a:spLocks noChangeShapeType="1"/>
          </p:cNvSpPr>
          <p:nvPr/>
        </p:nvSpPr>
        <p:spPr bwMode="auto">
          <a:xfrm flipH="1" flipV="1">
            <a:off x="2403475" y="3290888"/>
            <a:ext cx="792163" cy="576262"/>
          </a:xfrm>
          <a:prstGeom prst="line">
            <a:avLst/>
          </a:prstGeom>
          <a:noFill/>
          <a:ln w="27360">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20504" name="Line 24">
            <a:extLst>
              <a:ext uri="{FF2B5EF4-FFF2-40B4-BE49-F238E27FC236}">
                <a16:creationId xmlns:a16="http://schemas.microsoft.com/office/drawing/2014/main" id="{8378E3F7-B729-4D2B-BB34-706FE5F7D39A}"/>
              </a:ext>
            </a:extLst>
          </p:cNvPr>
          <p:cNvSpPr>
            <a:spLocks noChangeShapeType="1"/>
          </p:cNvSpPr>
          <p:nvPr/>
        </p:nvSpPr>
        <p:spPr bwMode="auto">
          <a:xfrm flipV="1">
            <a:off x="3205163" y="3133725"/>
            <a:ext cx="954087" cy="733425"/>
          </a:xfrm>
          <a:prstGeom prst="line">
            <a:avLst/>
          </a:prstGeom>
          <a:noFill/>
          <a:ln w="27360">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20505" name="Line 25">
            <a:extLst>
              <a:ext uri="{FF2B5EF4-FFF2-40B4-BE49-F238E27FC236}">
                <a16:creationId xmlns:a16="http://schemas.microsoft.com/office/drawing/2014/main" id="{71E579C6-51A8-4912-99ED-C6E6133B2361}"/>
              </a:ext>
            </a:extLst>
          </p:cNvPr>
          <p:cNvSpPr>
            <a:spLocks noChangeShapeType="1"/>
          </p:cNvSpPr>
          <p:nvPr/>
        </p:nvSpPr>
        <p:spPr bwMode="auto">
          <a:xfrm>
            <a:off x="4152900" y="3125788"/>
            <a:ext cx="957263" cy="684212"/>
          </a:xfrm>
          <a:prstGeom prst="line">
            <a:avLst/>
          </a:prstGeom>
          <a:noFill/>
          <a:ln w="27360">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20506" name="Line 26">
            <a:extLst>
              <a:ext uri="{FF2B5EF4-FFF2-40B4-BE49-F238E27FC236}">
                <a16:creationId xmlns:a16="http://schemas.microsoft.com/office/drawing/2014/main" id="{B8F6AECB-004D-417E-9118-FFA1D6D91D2A}"/>
              </a:ext>
            </a:extLst>
          </p:cNvPr>
          <p:cNvSpPr>
            <a:spLocks noChangeShapeType="1"/>
          </p:cNvSpPr>
          <p:nvPr/>
        </p:nvSpPr>
        <p:spPr bwMode="auto">
          <a:xfrm flipV="1">
            <a:off x="5146675" y="3281363"/>
            <a:ext cx="949325" cy="530225"/>
          </a:xfrm>
          <a:prstGeom prst="line">
            <a:avLst/>
          </a:prstGeom>
          <a:noFill/>
          <a:ln w="27360">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20507" name="Line 27">
            <a:extLst>
              <a:ext uri="{FF2B5EF4-FFF2-40B4-BE49-F238E27FC236}">
                <a16:creationId xmlns:a16="http://schemas.microsoft.com/office/drawing/2014/main" id="{394A2D11-2FA4-4D41-A013-7FE42240790F}"/>
              </a:ext>
            </a:extLst>
          </p:cNvPr>
          <p:cNvSpPr>
            <a:spLocks noChangeShapeType="1"/>
          </p:cNvSpPr>
          <p:nvPr/>
        </p:nvSpPr>
        <p:spPr bwMode="auto">
          <a:xfrm>
            <a:off x="6096000" y="3267075"/>
            <a:ext cx="839788" cy="554038"/>
          </a:xfrm>
          <a:prstGeom prst="line">
            <a:avLst/>
          </a:prstGeom>
          <a:noFill/>
          <a:ln w="27360">
            <a:solidFill>
              <a:srgbClr val="FF0000"/>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0508" name="Freeform 28">
            <a:extLst>
              <a:ext uri="{FF2B5EF4-FFF2-40B4-BE49-F238E27FC236}">
                <a16:creationId xmlns:a16="http://schemas.microsoft.com/office/drawing/2014/main" id="{5EE8EC4B-A8B7-4384-AB84-D6B93BE0ADC5}"/>
              </a:ext>
            </a:extLst>
          </p:cNvPr>
          <p:cNvSpPr>
            <a:spLocks noChangeArrowheads="1"/>
          </p:cNvSpPr>
          <p:nvPr/>
        </p:nvSpPr>
        <p:spPr bwMode="auto">
          <a:xfrm>
            <a:off x="1246188" y="3090863"/>
            <a:ext cx="6149975" cy="631825"/>
          </a:xfrm>
          <a:custGeom>
            <a:avLst/>
            <a:gdLst>
              <a:gd name="T0" fmla="*/ 17043 w 17085"/>
              <a:gd name="T1" fmla="*/ 1690 h 1756"/>
              <a:gd name="T2" fmla="*/ 16944 w 17085"/>
              <a:gd name="T3" fmla="*/ 1587 h 1756"/>
              <a:gd name="T4" fmla="*/ 16825 w 17085"/>
              <a:gd name="T5" fmla="*/ 1485 h 1756"/>
              <a:gd name="T6" fmla="*/ 16686 w 17085"/>
              <a:gd name="T7" fmla="*/ 1386 h 1756"/>
              <a:gd name="T8" fmla="*/ 16526 w 17085"/>
              <a:gd name="T9" fmla="*/ 1287 h 1756"/>
              <a:gd name="T10" fmla="*/ 16346 w 17085"/>
              <a:gd name="T11" fmla="*/ 1191 h 1756"/>
              <a:gd name="T12" fmla="*/ 16147 w 17085"/>
              <a:gd name="T13" fmla="*/ 1098 h 1756"/>
              <a:gd name="T14" fmla="*/ 15929 w 17085"/>
              <a:gd name="T15" fmla="*/ 1006 h 1756"/>
              <a:gd name="T16" fmla="*/ 15693 w 17085"/>
              <a:gd name="T17" fmla="*/ 918 h 1756"/>
              <a:gd name="T18" fmla="*/ 15440 w 17085"/>
              <a:gd name="T19" fmla="*/ 833 h 1756"/>
              <a:gd name="T20" fmla="*/ 15169 w 17085"/>
              <a:gd name="T21" fmla="*/ 750 h 1756"/>
              <a:gd name="T22" fmla="*/ 14881 w 17085"/>
              <a:gd name="T23" fmla="*/ 671 h 1756"/>
              <a:gd name="T24" fmla="*/ 14578 w 17085"/>
              <a:gd name="T25" fmla="*/ 596 h 1756"/>
              <a:gd name="T26" fmla="*/ 14260 w 17085"/>
              <a:gd name="T27" fmla="*/ 525 h 1756"/>
              <a:gd name="T28" fmla="*/ 13928 w 17085"/>
              <a:gd name="T29" fmla="*/ 457 h 1756"/>
              <a:gd name="T30" fmla="*/ 13583 w 17085"/>
              <a:gd name="T31" fmla="*/ 394 h 1756"/>
              <a:gd name="T32" fmla="*/ 13225 w 17085"/>
              <a:gd name="T33" fmla="*/ 335 h 1756"/>
              <a:gd name="T34" fmla="*/ 12856 w 17085"/>
              <a:gd name="T35" fmla="*/ 280 h 1756"/>
              <a:gd name="T36" fmla="*/ 12475 w 17085"/>
              <a:gd name="T37" fmla="*/ 230 h 1756"/>
              <a:gd name="T38" fmla="*/ 12085 w 17085"/>
              <a:gd name="T39" fmla="*/ 184 h 1756"/>
              <a:gd name="T40" fmla="*/ 11687 w 17085"/>
              <a:gd name="T41" fmla="*/ 144 h 1756"/>
              <a:gd name="T42" fmla="*/ 11280 w 17085"/>
              <a:gd name="T43" fmla="*/ 108 h 1756"/>
              <a:gd name="T44" fmla="*/ 10867 w 17085"/>
              <a:gd name="T45" fmla="*/ 77 h 1756"/>
              <a:gd name="T46" fmla="*/ 10448 w 17085"/>
              <a:gd name="T47" fmla="*/ 52 h 1756"/>
              <a:gd name="T48" fmla="*/ 10024 w 17085"/>
              <a:gd name="T49" fmla="*/ 31 h 1756"/>
              <a:gd name="T50" fmla="*/ 9597 w 17085"/>
              <a:gd name="T51" fmla="*/ 16 h 1756"/>
              <a:gd name="T52" fmla="*/ 9167 w 17085"/>
              <a:gd name="T53" fmla="*/ 5 h 1756"/>
              <a:gd name="T54" fmla="*/ 8735 w 17085"/>
              <a:gd name="T55" fmla="*/ 1 h 1756"/>
              <a:gd name="T56" fmla="*/ 8303 w 17085"/>
              <a:gd name="T57" fmla="*/ 1 h 1756"/>
              <a:gd name="T58" fmla="*/ 7872 w 17085"/>
              <a:gd name="T59" fmla="*/ 6 h 1756"/>
              <a:gd name="T60" fmla="*/ 7442 w 17085"/>
              <a:gd name="T61" fmla="*/ 17 h 1756"/>
              <a:gd name="T62" fmla="*/ 7015 w 17085"/>
              <a:gd name="T63" fmla="*/ 33 h 1756"/>
              <a:gd name="T64" fmla="*/ 6592 w 17085"/>
              <a:gd name="T65" fmla="*/ 55 h 1756"/>
              <a:gd name="T66" fmla="*/ 6174 w 17085"/>
              <a:gd name="T67" fmla="*/ 81 h 1756"/>
              <a:gd name="T68" fmla="*/ 5761 w 17085"/>
              <a:gd name="T69" fmla="*/ 112 h 1756"/>
              <a:gd name="T70" fmla="*/ 5356 w 17085"/>
              <a:gd name="T71" fmla="*/ 149 h 1756"/>
              <a:gd name="T72" fmla="*/ 4958 w 17085"/>
              <a:gd name="T73" fmla="*/ 190 h 1756"/>
              <a:gd name="T74" fmla="*/ 4570 w 17085"/>
              <a:gd name="T75" fmla="*/ 236 h 1756"/>
              <a:gd name="T76" fmla="*/ 4191 w 17085"/>
              <a:gd name="T77" fmla="*/ 287 h 1756"/>
              <a:gd name="T78" fmla="*/ 3823 w 17085"/>
              <a:gd name="T79" fmla="*/ 342 h 1756"/>
              <a:gd name="T80" fmla="*/ 3466 w 17085"/>
              <a:gd name="T81" fmla="*/ 402 h 1756"/>
              <a:gd name="T82" fmla="*/ 3122 w 17085"/>
              <a:gd name="T83" fmla="*/ 466 h 1756"/>
              <a:gd name="T84" fmla="*/ 2792 w 17085"/>
              <a:gd name="T85" fmla="*/ 534 h 1756"/>
              <a:gd name="T86" fmla="*/ 2476 w 17085"/>
              <a:gd name="T87" fmla="*/ 606 h 1756"/>
              <a:gd name="T88" fmla="*/ 2175 w 17085"/>
              <a:gd name="T89" fmla="*/ 681 h 1756"/>
              <a:gd name="T90" fmla="*/ 1890 w 17085"/>
              <a:gd name="T91" fmla="*/ 761 h 1756"/>
              <a:gd name="T92" fmla="*/ 1621 w 17085"/>
              <a:gd name="T93" fmla="*/ 843 h 1756"/>
              <a:gd name="T94" fmla="*/ 1369 w 17085"/>
              <a:gd name="T95" fmla="*/ 929 h 1756"/>
              <a:gd name="T96" fmla="*/ 1136 w 17085"/>
              <a:gd name="T97" fmla="*/ 1018 h 1756"/>
              <a:gd name="T98" fmla="*/ 920 w 17085"/>
              <a:gd name="T99" fmla="*/ 1109 h 1756"/>
              <a:gd name="T100" fmla="*/ 724 w 17085"/>
              <a:gd name="T101" fmla="*/ 1204 h 1756"/>
              <a:gd name="T102" fmla="*/ 547 w 17085"/>
              <a:gd name="T103" fmla="*/ 1300 h 1756"/>
              <a:gd name="T104" fmla="*/ 389 w 17085"/>
              <a:gd name="T105" fmla="*/ 1398 h 1756"/>
              <a:gd name="T106" fmla="*/ 252 w 17085"/>
              <a:gd name="T107" fmla="*/ 1498 h 1756"/>
              <a:gd name="T108" fmla="*/ 136 w 17085"/>
              <a:gd name="T109" fmla="*/ 1600 h 1756"/>
              <a:gd name="T110" fmla="*/ 40 w 17085"/>
              <a:gd name="T111" fmla="*/ 1703 h 1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085" h="1756">
                <a:moveTo>
                  <a:pt x="17084" y="1742"/>
                </a:moveTo>
                <a:lnTo>
                  <a:pt x="17043" y="1690"/>
                </a:lnTo>
                <a:lnTo>
                  <a:pt x="16996" y="1638"/>
                </a:lnTo>
                <a:lnTo>
                  <a:pt x="16944" y="1587"/>
                </a:lnTo>
                <a:lnTo>
                  <a:pt x="16887" y="1536"/>
                </a:lnTo>
                <a:lnTo>
                  <a:pt x="16825" y="1485"/>
                </a:lnTo>
                <a:lnTo>
                  <a:pt x="16758" y="1435"/>
                </a:lnTo>
                <a:lnTo>
                  <a:pt x="16686" y="1386"/>
                </a:lnTo>
                <a:lnTo>
                  <a:pt x="16608" y="1336"/>
                </a:lnTo>
                <a:lnTo>
                  <a:pt x="16526" y="1287"/>
                </a:lnTo>
                <a:lnTo>
                  <a:pt x="16438" y="1239"/>
                </a:lnTo>
                <a:lnTo>
                  <a:pt x="16346" y="1191"/>
                </a:lnTo>
                <a:lnTo>
                  <a:pt x="16249" y="1144"/>
                </a:lnTo>
                <a:lnTo>
                  <a:pt x="16147" y="1098"/>
                </a:lnTo>
                <a:lnTo>
                  <a:pt x="16041" y="1052"/>
                </a:lnTo>
                <a:lnTo>
                  <a:pt x="15929" y="1006"/>
                </a:lnTo>
                <a:lnTo>
                  <a:pt x="15814" y="962"/>
                </a:lnTo>
                <a:lnTo>
                  <a:pt x="15693" y="918"/>
                </a:lnTo>
                <a:lnTo>
                  <a:pt x="15569" y="875"/>
                </a:lnTo>
                <a:lnTo>
                  <a:pt x="15440" y="833"/>
                </a:lnTo>
                <a:lnTo>
                  <a:pt x="15306" y="791"/>
                </a:lnTo>
                <a:lnTo>
                  <a:pt x="15169" y="750"/>
                </a:lnTo>
                <a:lnTo>
                  <a:pt x="15027" y="710"/>
                </a:lnTo>
                <a:lnTo>
                  <a:pt x="14881" y="671"/>
                </a:lnTo>
                <a:lnTo>
                  <a:pt x="14732" y="633"/>
                </a:lnTo>
                <a:lnTo>
                  <a:pt x="14578" y="596"/>
                </a:lnTo>
                <a:lnTo>
                  <a:pt x="14421" y="560"/>
                </a:lnTo>
                <a:lnTo>
                  <a:pt x="14260" y="525"/>
                </a:lnTo>
                <a:lnTo>
                  <a:pt x="14096" y="490"/>
                </a:lnTo>
                <a:lnTo>
                  <a:pt x="13928" y="457"/>
                </a:lnTo>
                <a:lnTo>
                  <a:pt x="13757" y="425"/>
                </a:lnTo>
                <a:lnTo>
                  <a:pt x="13583" y="394"/>
                </a:lnTo>
                <a:lnTo>
                  <a:pt x="13406" y="364"/>
                </a:lnTo>
                <a:lnTo>
                  <a:pt x="13225" y="335"/>
                </a:lnTo>
                <a:lnTo>
                  <a:pt x="13042" y="307"/>
                </a:lnTo>
                <a:lnTo>
                  <a:pt x="12856" y="280"/>
                </a:lnTo>
                <a:lnTo>
                  <a:pt x="12667" y="254"/>
                </a:lnTo>
                <a:lnTo>
                  <a:pt x="12475" y="230"/>
                </a:lnTo>
                <a:lnTo>
                  <a:pt x="12282" y="207"/>
                </a:lnTo>
                <a:lnTo>
                  <a:pt x="12085" y="184"/>
                </a:lnTo>
                <a:lnTo>
                  <a:pt x="11887" y="163"/>
                </a:lnTo>
                <a:lnTo>
                  <a:pt x="11687" y="144"/>
                </a:lnTo>
                <a:lnTo>
                  <a:pt x="11484" y="125"/>
                </a:lnTo>
                <a:lnTo>
                  <a:pt x="11280" y="108"/>
                </a:lnTo>
                <a:lnTo>
                  <a:pt x="11074" y="92"/>
                </a:lnTo>
                <a:lnTo>
                  <a:pt x="10867" y="77"/>
                </a:lnTo>
                <a:lnTo>
                  <a:pt x="10658" y="64"/>
                </a:lnTo>
                <a:lnTo>
                  <a:pt x="10448" y="52"/>
                </a:lnTo>
                <a:lnTo>
                  <a:pt x="10237" y="41"/>
                </a:lnTo>
                <a:lnTo>
                  <a:pt x="10024" y="31"/>
                </a:lnTo>
                <a:lnTo>
                  <a:pt x="9811" y="23"/>
                </a:lnTo>
                <a:lnTo>
                  <a:pt x="9597" y="16"/>
                </a:lnTo>
                <a:lnTo>
                  <a:pt x="9382" y="10"/>
                </a:lnTo>
                <a:lnTo>
                  <a:pt x="9167" y="5"/>
                </a:lnTo>
                <a:lnTo>
                  <a:pt x="8951" y="2"/>
                </a:lnTo>
                <a:lnTo>
                  <a:pt x="8735" y="1"/>
                </a:lnTo>
                <a:lnTo>
                  <a:pt x="8519" y="0"/>
                </a:lnTo>
                <a:lnTo>
                  <a:pt x="8303" y="1"/>
                </a:lnTo>
                <a:lnTo>
                  <a:pt x="8088" y="3"/>
                </a:lnTo>
                <a:lnTo>
                  <a:pt x="7872" y="6"/>
                </a:lnTo>
                <a:lnTo>
                  <a:pt x="7657" y="11"/>
                </a:lnTo>
                <a:lnTo>
                  <a:pt x="7442" y="17"/>
                </a:lnTo>
                <a:lnTo>
                  <a:pt x="7228" y="25"/>
                </a:lnTo>
                <a:lnTo>
                  <a:pt x="7015" y="33"/>
                </a:lnTo>
                <a:lnTo>
                  <a:pt x="6803" y="43"/>
                </a:lnTo>
                <a:lnTo>
                  <a:pt x="6592" y="55"/>
                </a:lnTo>
                <a:lnTo>
                  <a:pt x="6382" y="67"/>
                </a:lnTo>
                <a:lnTo>
                  <a:pt x="6174" y="81"/>
                </a:lnTo>
                <a:lnTo>
                  <a:pt x="5967" y="96"/>
                </a:lnTo>
                <a:lnTo>
                  <a:pt x="5761" y="112"/>
                </a:lnTo>
                <a:lnTo>
                  <a:pt x="5558" y="130"/>
                </a:lnTo>
                <a:lnTo>
                  <a:pt x="5356" y="149"/>
                </a:lnTo>
                <a:lnTo>
                  <a:pt x="5156" y="169"/>
                </a:lnTo>
                <a:lnTo>
                  <a:pt x="4958" y="190"/>
                </a:lnTo>
                <a:lnTo>
                  <a:pt x="4763" y="212"/>
                </a:lnTo>
                <a:lnTo>
                  <a:pt x="4570" y="236"/>
                </a:lnTo>
                <a:lnTo>
                  <a:pt x="4379" y="261"/>
                </a:lnTo>
                <a:lnTo>
                  <a:pt x="4191" y="287"/>
                </a:lnTo>
                <a:lnTo>
                  <a:pt x="4005" y="314"/>
                </a:lnTo>
                <a:lnTo>
                  <a:pt x="3823" y="342"/>
                </a:lnTo>
                <a:lnTo>
                  <a:pt x="3643" y="371"/>
                </a:lnTo>
                <a:lnTo>
                  <a:pt x="3466" y="402"/>
                </a:lnTo>
                <a:lnTo>
                  <a:pt x="3293" y="433"/>
                </a:lnTo>
                <a:lnTo>
                  <a:pt x="3122" y="466"/>
                </a:lnTo>
                <a:lnTo>
                  <a:pt x="2956" y="499"/>
                </a:lnTo>
                <a:lnTo>
                  <a:pt x="2792" y="534"/>
                </a:lnTo>
                <a:lnTo>
                  <a:pt x="2632" y="569"/>
                </a:lnTo>
                <a:lnTo>
                  <a:pt x="2476" y="606"/>
                </a:lnTo>
                <a:lnTo>
                  <a:pt x="2324" y="643"/>
                </a:lnTo>
                <a:lnTo>
                  <a:pt x="2175" y="681"/>
                </a:lnTo>
                <a:lnTo>
                  <a:pt x="2030" y="721"/>
                </a:lnTo>
                <a:lnTo>
                  <a:pt x="1890" y="761"/>
                </a:lnTo>
                <a:lnTo>
                  <a:pt x="1753" y="802"/>
                </a:lnTo>
                <a:lnTo>
                  <a:pt x="1621" y="843"/>
                </a:lnTo>
                <a:lnTo>
                  <a:pt x="1493" y="886"/>
                </a:lnTo>
                <a:lnTo>
                  <a:pt x="1369" y="929"/>
                </a:lnTo>
                <a:lnTo>
                  <a:pt x="1250" y="973"/>
                </a:lnTo>
                <a:lnTo>
                  <a:pt x="1136" y="1018"/>
                </a:lnTo>
                <a:lnTo>
                  <a:pt x="1026" y="1063"/>
                </a:lnTo>
                <a:lnTo>
                  <a:pt x="920" y="1109"/>
                </a:lnTo>
                <a:lnTo>
                  <a:pt x="820" y="1156"/>
                </a:lnTo>
                <a:lnTo>
                  <a:pt x="724" y="1204"/>
                </a:lnTo>
                <a:lnTo>
                  <a:pt x="633" y="1251"/>
                </a:lnTo>
                <a:lnTo>
                  <a:pt x="547" y="1300"/>
                </a:lnTo>
                <a:lnTo>
                  <a:pt x="466" y="1349"/>
                </a:lnTo>
                <a:lnTo>
                  <a:pt x="389" y="1398"/>
                </a:lnTo>
                <a:lnTo>
                  <a:pt x="318" y="1448"/>
                </a:lnTo>
                <a:lnTo>
                  <a:pt x="252" y="1498"/>
                </a:lnTo>
                <a:lnTo>
                  <a:pt x="192" y="1549"/>
                </a:lnTo>
                <a:lnTo>
                  <a:pt x="136" y="1600"/>
                </a:lnTo>
                <a:lnTo>
                  <a:pt x="85" y="1651"/>
                </a:lnTo>
                <a:lnTo>
                  <a:pt x="40" y="1703"/>
                </a:lnTo>
                <a:lnTo>
                  <a:pt x="0" y="1755"/>
                </a:lnTo>
              </a:path>
            </a:pathLst>
          </a:custGeom>
          <a:noFill/>
          <a:ln w="9000">
            <a:solidFill>
              <a:srgbClr val="0000FF"/>
            </a:solidFill>
            <a:prstDash val="sysDot"/>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0509" name="Freeform 29">
            <a:extLst>
              <a:ext uri="{FF2B5EF4-FFF2-40B4-BE49-F238E27FC236}">
                <a16:creationId xmlns:a16="http://schemas.microsoft.com/office/drawing/2014/main" id="{389F69E8-0E18-4DA9-9080-6A05800D2B23}"/>
              </a:ext>
            </a:extLst>
          </p:cNvPr>
          <p:cNvSpPr>
            <a:spLocks noChangeArrowheads="1"/>
          </p:cNvSpPr>
          <p:nvPr/>
        </p:nvSpPr>
        <p:spPr bwMode="auto">
          <a:xfrm>
            <a:off x="1308100" y="3811588"/>
            <a:ext cx="6149975" cy="631825"/>
          </a:xfrm>
          <a:custGeom>
            <a:avLst/>
            <a:gdLst>
              <a:gd name="T0" fmla="*/ 17043 w 17085"/>
              <a:gd name="T1" fmla="*/ 1690 h 1756"/>
              <a:gd name="T2" fmla="*/ 16944 w 17085"/>
              <a:gd name="T3" fmla="*/ 1587 h 1756"/>
              <a:gd name="T4" fmla="*/ 16825 w 17085"/>
              <a:gd name="T5" fmla="*/ 1485 h 1756"/>
              <a:gd name="T6" fmla="*/ 16686 w 17085"/>
              <a:gd name="T7" fmla="*/ 1386 h 1756"/>
              <a:gd name="T8" fmla="*/ 16526 w 17085"/>
              <a:gd name="T9" fmla="*/ 1287 h 1756"/>
              <a:gd name="T10" fmla="*/ 16346 w 17085"/>
              <a:gd name="T11" fmla="*/ 1191 h 1756"/>
              <a:gd name="T12" fmla="*/ 16147 w 17085"/>
              <a:gd name="T13" fmla="*/ 1098 h 1756"/>
              <a:gd name="T14" fmla="*/ 15929 w 17085"/>
              <a:gd name="T15" fmla="*/ 1006 h 1756"/>
              <a:gd name="T16" fmla="*/ 15693 w 17085"/>
              <a:gd name="T17" fmla="*/ 918 h 1756"/>
              <a:gd name="T18" fmla="*/ 15440 w 17085"/>
              <a:gd name="T19" fmla="*/ 833 h 1756"/>
              <a:gd name="T20" fmla="*/ 15169 w 17085"/>
              <a:gd name="T21" fmla="*/ 750 h 1756"/>
              <a:gd name="T22" fmla="*/ 14881 w 17085"/>
              <a:gd name="T23" fmla="*/ 671 h 1756"/>
              <a:gd name="T24" fmla="*/ 14578 w 17085"/>
              <a:gd name="T25" fmla="*/ 596 h 1756"/>
              <a:gd name="T26" fmla="*/ 14260 w 17085"/>
              <a:gd name="T27" fmla="*/ 525 h 1756"/>
              <a:gd name="T28" fmla="*/ 13928 w 17085"/>
              <a:gd name="T29" fmla="*/ 457 h 1756"/>
              <a:gd name="T30" fmla="*/ 13583 w 17085"/>
              <a:gd name="T31" fmla="*/ 394 h 1756"/>
              <a:gd name="T32" fmla="*/ 13225 w 17085"/>
              <a:gd name="T33" fmla="*/ 335 h 1756"/>
              <a:gd name="T34" fmla="*/ 12856 w 17085"/>
              <a:gd name="T35" fmla="*/ 280 h 1756"/>
              <a:gd name="T36" fmla="*/ 12475 w 17085"/>
              <a:gd name="T37" fmla="*/ 230 h 1756"/>
              <a:gd name="T38" fmla="*/ 12085 w 17085"/>
              <a:gd name="T39" fmla="*/ 184 h 1756"/>
              <a:gd name="T40" fmla="*/ 11687 w 17085"/>
              <a:gd name="T41" fmla="*/ 144 h 1756"/>
              <a:gd name="T42" fmla="*/ 11280 w 17085"/>
              <a:gd name="T43" fmla="*/ 108 h 1756"/>
              <a:gd name="T44" fmla="*/ 10867 w 17085"/>
              <a:gd name="T45" fmla="*/ 77 h 1756"/>
              <a:gd name="T46" fmla="*/ 10448 w 17085"/>
              <a:gd name="T47" fmla="*/ 52 h 1756"/>
              <a:gd name="T48" fmla="*/ 10024 w 17085"/>
              <a:gd name="T49" fmla="*/ 31 h 1756"/>
              <a:gd name="T50" fmla="*/ 9597 w 17085"/>
              <a:gd name="T51" fmla="*/ 16 h 1756"/>
              <a:gd name="T52" fmla="*/ 9167 w 17085"/>
              <a:gd name="T53" fmla="*/ 5 h 1756"/>
              <a:gd name="T54" fmla="*/ 8735 w 17085"/>
              <a:gd name="T55" fmla="*/ 1 h 1756"/>
              <a:gd name="T56" fmla="*/ 8303 w 17085"/>
              <a:gd name="T57" fmla="*/ 1 h 1756"/>
              <a:gd name="T58" fmla="*/ 7872 w 17085"/>
              <a:gd name="T59" fmla="*/ 6 h 1756"/>
              <a:gd name="T60" fmla="*/ 7442 w 17085"/>
              <a:gd name="T61" fmla="*/ 17 h 1756"/>
              <a:gd name="T62" fmla="*/ 7015 w 17085"/>
              <a:gd name="T63" fmla="*/ 33 h 1756"/>
              <a:gd name="T64" fmla="*/ 6592 w 17085"/>
              <a:gd name="T65" fmla="*/ 55 h 1756"/>
              <a:gd name="T66" fmla="*/ 6174 w 17085"/>
              <a:gd name="T67" fmla="*/ 81 h 1756"/>
              <a:gd name="T68" fmla="*/ 5761 w 17085"/>
              <a:gd name="T69" fmla="*/ 112 h 1756"/>
              <a:gd name="T70" fmla="*/ 5356 w 17085"/>
              <a:gd name="T71" fmla="*/ 149 h 1756"/>
              <a:gd name="T72" fmla="*/ 4958 w 17085"/>
              <a:gd name="T73" fmla="*/ 190 h 1756"/>
              <a:gd name="T74" fmla="*/ 4570 w 17085"/>
              <a:gd name="T75" fmla="*/ 236 h 1756"/>
              <a:gd name="T76" fmla="*/ 4191 w 17085"/>
              <a:gd name="T77" fmla="*/ 287 h 1756"/>
              <a:gd name="T78" fmla="*/ 3823 w 17085"/>
              <a:gd name="T79" fmla="*/ 342 h 1756"/>
              <a:gd name="T80" fmla="*/ 3466 w 17085"/>
              <a:gd name="T81" fmla="*/ 402 h 1756"/>
              <a:gd name="T82" fmla="*/ 3122 w 17085"/>
              <a:gd name="T83" fmla="*/ 466 h 1756"/>
              <a:gd name="T84" fmla="*/ 2792 w 17085"/>
              <a:gd name="T85" fmla="*/ 534 h 1756"/>
              <a:gd name="T86" fmla="*/ 2476 w 17085"/>
              <a:gd name="T87" fmla="*/ 606 h 1756"/>
              <a:gd name="T88" fmla="*/ 2175 w 17085"/>
              <a:gd name="T89" fmla="*/ 681 h 1756"/>
              <a:gd name="T90" fmla="*/ 1890 w 17085"/>
              <a:gd name="T91" fmla="*/ 761 h 1756"/>
              <a:gd name="T92" fmla="*/ 1621 w 17085"/>
              <a:gd name="T93" fmla="*/ 843 h 1756"/>
              <a:gd name="T94" fmla="*/ 1369 w 17085"/>
              <a:gd name="T95" fmla="*/ 929 h 1756"/>
              <a:gd name="T96" fmla="*/ 1136 w 17085"/>
              <a:gd name="T97" fmla="*/ 1018 h 1756"/>
              <a:gd name="T98" fmla="*/ 920 w 17085"/>
              <a:gd name="T99" fmla="*/ 1109 h 1756"/>
              <a:gd name="T100" fmla="*/ 724 w 17085"/>
              <a:gd name="T101" fmla="*/ 1204 h 1756"/>
              <a:gd name="T102" fmla="*/ 547 w 17085"/>
              <a:gd name="T103" fmla="*/ 1300 h 1756"/>
              <a:gd name="T104" fmla="*/ 389 w 17085"/>
              <a:gd name="T105" fmla="*/ 1398 h 1756"/>
              <a:gd name="T106" fmla="*/ 252 w 17085"/>
              <a:gd name="T107" fmla="*/ 1498 h 1756"/>
              <a:gd name="T108" fmla="*/ 136 w 17085"/>
              <a:gd name="T109" fmla="*/ 1600 h 1756"/>
              <a:gd name="T110" fmla="*/ 40 w 17085"/>
              <a:gd name="T111" fmla="*/ 1703 h 1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085" h="1756">
                <a:moveTo>
                  <a:pt x="17084" y="1742"/>
                </a:moveTo>
                <a:lnTo>
                  <a:pt x="17043" y="1690"/>
                </a:lnTo>
                <a:lnTo>
                  <a:pt x="16996" y="1638"/>
                </a:lnTo>
                <a:lnTo>
                  <a:pt x="16944" y="1587"/>
                </a:lnTo>
                <a:lnTo>
                  <a:pt x="16887" y="1536"/>
                </a:lnTo>
                <a:lnTo>
                  <a:pt x="16825" y="1485"/>
                </a:lnTo>
                <a:lnTo>
                  <a:pt x="16758" y="1435"/>
                </a:lnTo>
                <a:lnTo>
                  <a:pt x="16686" y="1386"/>
                </a:lnTo>
                <a:lnTo>
                  <a:pt x="16608" y="1336"/>
                </a:lnTo>
                <a:lnTo>
                  <a:pt x="16526" y="1287"/>
                </a:lnTo>
                <a:lnTo>
                  <a:pt x="16438" y="1239"/>
                </a:lnTo>
                <a:lnTo>
                  <a:pt x="16346" y="1191"/>
                </a:lnTo>
                <a:lnTo>
                  <a:pt x="16249" y="1144"/>
                </a:lnTo>
                <a:lnTo>
                  <a:pt x="16147" y="1098"/>
                </a:lnTo>
                <a:lnTo>
                  <a:pt x="16041" y="1052"/>
                </a:lnTo>
                <a:lnTo>
                  <a:pt x="15929" y="1006"/>
                </a:lnTo>
                <a:lnTo>
                  <a:pt x="15814" y="962"/>
                </a:lnTo>
                <a:lnTo>
                  <a:pt x="15693" y="918"/>
                </a:lnTo>
                <a:lnTo>
                  <a:pt x="15569" y="875"/>
                </a:lnTo>
                <a:lnTo>
                  <a:pt x="15440" y="833"/>
                </a:lnTo>
                <a:lnTo>
                  <a:pt x="15306" y="791"/>
                </a:lnTo>
                <a:lnTo>
                  <a:pt x="15169" y="750"/>
                </a:lnTo>
                <a:lnTo>
                  <a:pt x="15027" y="710"/>
                </a:lnTo>
                <a:lnTo>
                  <a:pt x="14881" y="671"/>
                </a:lnTo>
                <a:lnTo>
                  <a:pt x="14732" y="633"/>
                </a:lnTo>
                <a:lnTo>
                  <a:pt x="14578" y="596"/>
                </a:lnTo>
                <a:lnTo>
                  <a:pt x="14421" y="560"/>
                </a:lnTo>
                <a:lnTo>
                  <a:pt x="14260" y="525"/>
                </a:lnTo>
                <a:lnTo>
                  <a:pt x="14096" y="490"/>
                </a:lnTo>
                <a:lnTo>
                  <a:pt x="13928" y="457"/>
                </a:lnTo>
                <a:lnTo>
                  <a:pt x="13757" y="425"/>
                </a:lnTo>
                <a:lnTo>
                  <a:pt x="13583" y="394"/>
                </a:lnTo>
                <a:lnTo>
                  <a:pt x="13406" y="364"/>
                </a:lnTo>
                <a:lnTo>
                  <a:pt x="13225" y="335"/>
                </a:lnTo>
                <a:lnTo>
                  <a:pt x="13042" y="307"/>
                </a:lnTo>
                <a:lnTo>
                  <a:pt x="12856" y="280"/>
                </a:lnTo>
                <a:lnTo>
                  <a:pt x="12667" y="254"/>
                </a:lnTo>
                <a:lnTo>
                  <a:pt x="12475" y="230"/>
                </a:lnTo>
                <a:lnTo>
                  <a:pt x="12282" y="207"/>
                </a:lnTo>
                <a:lnTo>
                  <a:pt x="12085" y="184"/>
                </a:lnTo>
                <a:lnTo>
                  <a:pt x="11887" y="163"/>
                </a:lnTo>
                <a:lnTo>
                  <a:pt x="11687" y="144"/>
                </a:lnTo>
                <a:lnTo>
                  <a:pt x="11484" y="125"/>
                </a:lnTo>
                <a:lnTo>
                  <a:pt x="11280" y="108"/>
                </a:lnTo>
                <a:lnTo>
                  <a:pt x="11074" y="92"/>
                </a:lnTo>
                <a:lnTo>
                  <a:pt x="10867" y="77"/>
                </a:lnTo>
                <a:lnTo>
                  <a:pt x="10658" y="64"/>
                </a:lnTo>
                <a:lnTo>
                  <a:pt x="10448" y="52"/>
                </a:lnTo>
                <a:lnTo>
                  <a:pt x="10237" y="41"/>
                </a:lnTo>
                <a:lnTo>
                  <a:pt x="10024" y="31"/>
                </a:lnTo>
                <a:lnTo>
                  <a:pt x="9811" y="23"/>
                </a:lnTo>
                <a:lnTo>
                  <a:pt x="9597" y="16"/>
                </a:lnTo>
                <a:lnTo>
                  <a:pt x="9382" y="10"/>
                </a:lnTo>
                <a:lnTo>
                  <a:pt x="9167" y="5"/>
                </a:lnTo>
                <a:lnTo>
                  <a:pt x="8951" y="2"/>
                </a:lnTo>
                <a:lnTo>
                  <a:pt x="8735" y="1"/>
                </a:lnTo>
                <a:lnTo>
                  <a:pt x="8519" y="0"/>
                </a:lnTo>
                <a:lnTo>
                  <a:pt x="8303" y="1"/>
                </a:lnTo>
                <a:lnTo>
                  <a:pt x="8088" y="3"/>
                </a:lnTo>
                <a:lnTo>
                  <a:pt x="7872" y="6"/>
                </a:lnTo>
                <a:lnTo>
                  <a:pt x="7657" y="11"/>
                </a:lnTo>
                <a:lnTo>
                  <a:pt x="7442" y="17"/>
                </a:lnTo>
                <a:lnTo>
                  <a:pt x="7228" y="25"/>
                </a:lnTo>
                <a:lnTo>
                  <a:pt x="7015" y="33"/>
                </a:lnTo>
                <a:lnTo>
                  <a:pt x="6803" y="43"/>
                </a:lnTo>
                <a:lnTo>
                  <a:pt x="6592" y="55"/>
                </a:lnTo>
                <a:lnTo>
                  <a:pt x="6382" y="67"/>
                </a:lnTo>
                <a:lnTo>
                  <a:pt x="6174" y="81"/>
                </a:lnTo>
                <a:lnTo>
                  <a:pt x="5967" y="96"/>
                </a:lnTo>
                <a:lnTo>
                  <a:pt x="5761" y="112"/>
                </a:lnTo>
                <a:lnTo>
                  <a:pt x="5558" y="130"/>
                </a:lnTo>
                <a:lnTo>
                  <a:pt x="5356" y="149"/>
                </a:lnTo>
                <a:lnTo>
                  <a:pt x="5156" y="169"/>
                </a:lnTo>
                <a:lnTo>
                  <a:pt x="4958" y="190"/>
                </a:lnTo>
                <a:lnTo>
                  <a:pt x="4763" y="212"/>
                </a:lnTo>
                <a:lnTo>
                  <a:pt x="4570" y="236"/>
                </a:lnTo>
                <a:lnTo>
                  <a:pt x="4379" y="261"/>
                </a:lnTo>
                <a:lnTo>
                  <a:pt x="4191" y="287"/>
                </a:lnTo>
                <a:lnTo>
                  <a:pt x="4005" y="314"/>
                </a:lnTo>
                <a:lnTo>
                  <a:pt x="3823" y="342"/>
                </a:lnTo>
                <a:lnTo>
                  <a:pt x="3643" y="371"/>
                </a:lnTo>
                <a:lnTo>
                  <a:pt x="3466" y="402"/>
                </a:lnTo>
                <a:lnTo>
                  <a:pt x="3293" y="433"/>
                </a:lnTo>
                <a:lnTo>
                  <a:pt x="3122" y="466"/>
                </a:lnTo>
                <a:lnTo>
                  <a:pt x="2956" y="499"/>
                </a:lnTo>
                <a:lnTo>
                  <a:pt x="2792" y="534"/>
                </a:lnTo>
                <a:lnTo>
                  <a:pt x="2632" y="569"/>
                </a:lnTo>
                <a:lnTo>
                  <a:pt x="2476" y="606"/>
                </a:lnTo>
                <a:lnTo>
                  <a:pt x="2324" y="643"/>
                </a:lnTo>
                <a:lnTo>
                  <a:pt x="2175" y="681"/>
                </a:lnTo>
                <a:lnTo>
                  <a:pt x="2030" y="721"/>
                </a:lnTo>
                <a:lnTo>
                  <a:pt x="1890" y="761"/>
                </a:lnTo>
                <a:lnTo>
                  <a:pt x="1753" y="802"/>
                </a:lnTo>
                <a:lnTo>
                  <a:pt x="1621" y="843"/>
                </a:lnTo>
                <a:lnTo>
                  <a:pt x="1493" y="886"/>
                </a:lnTo>
                <a:lnTo>
                  <a:pt x="1369" y="929"/>
                </a:lnTo>
                <a:lnTo>
                  <a:pt x="1250" y="973"/>
                </a:lnTo>
                <a:lnTo>
                  <a:pt x="1136" y="1018"/>
                </a:lnTo>
                <a:lnTo>
                  <a:pt x="1026" y="1063"/>
                </a:lnTo>
                <a:lnTo>
                  <a:pt x="920" y="1109"/>
                </a:lnTo>
                <a:lnTo>
                  <a:pt x="820" y="1156"/>
                </a:lnTo>
                <a:lnTo>
                  <a:pt x="724" y="1204"/>
                </a:lnTo>
                <a:lnTo>
                  <a:pt x="633" y="1251"/>
                </a:lnTo>
                <a:lnTo>
                  <a:pt x="547" y="1300"/>
                </a:lnTo>
                <a:lnTo>
                  <a:pt x="466" y="1349"/>
                </a:lnTo>
                <a:lnTo>
                  <a:pt x="389" y="1398"/>
                </a:lnTo>
                <a:lnTo>
                  <a:pt x="318" y="1448"/>
                </a:lnTo>
                <a:lnTo>
                  <a:pt x="252" y="1498"/>
                </a:lnTo>
                <a:lnTo>
                  <a:pt x="192" y="1549"/>
                </a:lnTo>
                <a:lnTo>
                  <a:pt x="136" y="1600"/>
                </a:lnTo>
                <a:lnTo>
                  <a:pt x="85" y="1651"/>
                </a:lnTo>
                <a:lnTo>
                  <a:pt x="40" y="1703"/>
                </a:lnTo>
                <a:lnTo>
                  <a:pt x="0" y="1755"/>
                </a:lnTo>
              </a:path>
            </a:pathLst>
          </a:custGeom>
          <a:noFill/>
          <a:ln w="9000">
            <a:solidFill>
              <a:srgbClr val="0000FF"/>
            </a:solidFill>
            <a:prstDash val="sysDot"/>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0510" name="Text Box 30">
            <a:extLst>
              <a:ext uri="{FF2B5EF4-FFF2-40B4-BE49-F238E27FC236}">
                <a16:creationId xmlns:a16="http://schemas.microsoft.com/office/drawing/2014/main" id="{369BEA99-FB91-43A2-9F57-A786662531D0}"/>
              </a:ext>
            </a:extLst>
          </p:cNvPr>
          <p:cNvSpPr txBox="1">
            <a:spLocks noChangeArrowheads="1"/>
          </p:cNvSpPr>
          <p:nvPr/>
        </p:nvSpPr>
        <p:spPr bwMode="auto">
          <a:xfrm>
            <a:off x="3668713" y="3498850"/>
            <a:ext cx="10937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000">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Cool Air</a:t>
            </a:r>
          </a:p>
        </p:txBody>
      </p:sp>
      <p:sp>
        <p:nvSpPr>
          <p:cNvPr id="20511" name="Text Box 31">
            <a:extLst>
              <a:ext uri="{FF2B5EF4-FFF2-40B4-BE49-F238E27FC236}">
                <a16:creationId xmlns:a16="http://schemas.microsoft.com/office/drawing/2014/main" id="{D35775F9-3D80-430B-A2DA-1FCA9B5AACF0}"/>
              </a:ext>
            </a:extLst>
          </p:cNvPr>
          <p:cNvSpPr txBox="1">
            <a:spLocks noChangeArrowheads="1"/>
          </p:cNvSpPr>
          <p:nvPr/>
        </p:nvSpPr>
        <p:spPr bwMode="auto">
          <a:xfrm>
            <a:off x="1489075" y="5129213"/>
            <a:ext cx="6081713"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000">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000">
                <a:solidFill>
                  <a:srgbClr val="333333"/>
                </a:solidFill>
                <a:latin typeface="Tahoma" panose="020B0604030504040204" pitchFamily="34" charset="0"/>
              </a:rPr>
              <a:t>Tropospheric ducting may occur when a warm air mass overruns a cold air mass.  This is called a temperature inversion and can produce long range VHF &amp; UHF propagation.</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a:extLst>
              <a:ext uri="{FF2B5EF4-FFF2-40B4-BE49-F238E27FC236}">
                <a16:creationId xmlns:a16="http://schemas.microsoft.com/office/drawing/2014/main" id="{0FFC9B31-430C-4F83-AD92-2C49BE6255FB}"/>
              </a:ext>
            </a:extLst>
          </p:cNvPr>
          <p:cNvSpPr>
            <a:spLocks noGrp="1" noChangeArrowheads="1"/>
          </p:cNvSpPr>
          <p:nvPr>
            <p:ph type="title" idx="4294967295"/>
          </p:nvPr>
        </p:nvSpPr>
        <p:spPr>
          <a:xfrm>
            <a:off x="246063" y="930275"/>
            <a:ext cx="7772400" cy="804863"/>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Sporadic “E” Propagation</a:t>
            </a:r>
          </a:p>
        </p:txBody>
      </p:sp>
      <p:sp>
        <p:nvSpPr>
          <p:cNvPr id="21506" name="Text Box 2">
            <a:extLst>
              <a:ext uri="{FF2B5EF4-FFF2-40B4-BE49-F238E27FC236}">
                <a16:creationId xmlns:a16="http://schemas.microsoft.com/office/drawing/2014/main" id="{D0F1713E-95DB-4049-B667-57676D0629D4}"/>
              </a:ext>
            </a:extLst>
          </p:cNvPr>
          <p:cNvSpPr txBox="1">
            <a:spLocks noChangeArrowheads="1"/>
          </p:cNvSpPr>
          <p:nvPr/>
        </p:nvSpPr>
        <p:spPr bwMode="auto">
          <a:xfrm>
            <a:off x="4017963" y="2346325"/>
            <a:ext cx="4640262" cy="229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marL="279400" indent="-279400">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1pPr>
            <a:lvl2pPr>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2pPr>
            <a:lvl3pPr>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3pPr>
            <a:lvl4pPr>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4pPr>
            <a:lvl5pPr>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9pPr>
          </a:lstStyle>
          <a:p>
            <a:pPr eaLnBrk="1" hangingPunct="1">
              <a:lnSpc>
                <a:spcPct val="101000"/>
              </a:lnSpc>
              <a:buClr>
                <a:srgbClr val="000000"/>
              </a:buClr>
              <a:buSzPct val="115000"/>
              <a:buFont typeface="Times New Roman" panose="02020603050405020304" pitchFamily="18" charset="0"/>
              <a:buBlip>
                <a:blip r:embed="rId3"/>
              </a:buBlip>
            </a:pPr>
            <a:r>
              <a:rPr lang="en-GB" altLang="en-US" sz="2000">
                <a:solidFill>
                  <a:srgbClr val="333333"/>
                </a:solidFill>
                <a:latin typeface="Tahoma" panose="020B0604030504040204" pitchFamily="34" charset="0"/>
              </a:rPr>
              <a:t>Small areas of the “E” Region can become highly ionized</a:t>
            </a:r>
          </a:p>
          <a:p>
            <a:pPr eaLnBrk="1" hangingPunct="1">
              <a:lnSpc>
                <a:spcPct val="106000"/>
              </a:lnSpc>
              <a:buClr>
                <a:srgbClr val="000000"/>
              </a:buClr>
              <a:buSzPct val="115000"/>
              <a:buFont typeface="Times New Roman" panose="02020603050405020304" pitchFamily="18" charset="0"/>
              <a:buBlip>
                <a:blip r:embed="rId3"/>
              </a:buBlip>
            </a:pPr>
            <a:r>
              <a:rPr lang="en-GB" altLang="en-US" sz="2000">
                <a:solidFill>
                  <a:srgbClr val="333333"/>
                </a:solidFill>
                <a:latin typeface="Tahoma" panose="020B0604030504040204" pitchFamily="34" charset="0"/>
              </a:rPr>
              <a:t>Allows long distance sky-wave propagation on the VHF bands</a:t>
            </a:r>
          </a:p>
          <a:p>
            <a:pPr eaLnBrk="1" hangingPunct="1">
              <a:lnSpc>
                <a:spcPct val="106000"/>
              </a:lnSpc>
              <a:buClr>
                <a:srgbClr val="000000"/>
              </a:buClr>
              <a:buSzPct val="115000"/>
              <a:buFont typeface="Times New Roman" panose="02020603050405020304" pitchFamily="18" charset="0"/>
              <a:buBlip>
                <a:blip r:embed="rId3"/>
              </a:buBlip>
            </a:pPr>
            <a:r>
              <a:rPr lang="en-GB" altLang="en-US" sz="2000">
                <a:solidFill>
                  <a:srgbClr val="333333"/>
                </a:solidFill>
                <a:latin typeface="Tahoma" panose="020B0604030504040204" pitchFamily="34" charset="0"/>
              </a:rPr>
              <a:t>Most likely to occur on the 6 meter band in the summertime</a:t>
            </a:r>
          </a:p>
          <a:p>
            <a:pPr eaLnBrk="1" hangingPunct="1">
              <a:lnSpc>
                <a:spcPct val="106000"/>
              </a:lnSpc>
              <a:buClr>
                <a:srgbClr val="000000"/>
              </a:buClr>
              <a:buSzPct val="115000"/>
              <a:buFont typeface="Times New Roman" panose="02020603050405020304" pitchFamily="18" charset="0"/>
              <a:buBlip>
                <a:blip r:embed="rId3"/>
              </a:buBlip>
            </a:pPr>
            <a:r>
              <a:rPr lang="en-GB" altLang="en-US" sz="2000">
                <a:solidFill>
                  <a:srgbClr val="333333"/>
                </a:solidFill>
                <a:latin typeface="Tahoma" panose="020B0604030504040204" pitchFamily="34" charset="0"/>
              </a:rPr>
              <a:t>By its name, it is “sporadic”</a:t>
            </a:r>
          </a:p>
        </p:txBody>
      </p:sp>
      <p:pic>
        <p:nvPicPr>
          <p:cNvPr id="21507" name="Picture 3">
            <a:extLst>
              <a:ext uri="{FF2B5EF4-FFF2-40B4-BE49-F238E27FC236}">
                <a16:creationId xmlns:a16="http://schemas.microsoft.com/office/drawing/2014/main" id="{B6CDB672-40FC-4BFD-9BAB-18ACD34CAD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8125" y="2376488"/>
            <a:ext cx="3641725" cy="280670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21506">
                                            <p:txEl>
                                              <p:pRg st="0" end="0"/>
                                            </p:txEl>
                                          </p:spTgt>
                                        </p:tgtEl>
                                        <p:attrNameLst>
                                          <p:attrName>style.visibility</p:attrName>
                                        </p:attrNameLst>
                                      </p:cBhvr>
                                      <p:to>
                                        <p:strVal val="visible"/>
                                      </p:to>
                                    </p:set>
                                    <p:anim calcmode="lin" valueType="num">
                                      <p:cBhvr additive="base">
                                        <p:cTn id="7" dur="500"/>
                                        <p:tgtEl>
                                          <p:spTgt spid="21506">
                                            <p:txEl>
                                              <p:pRg st="0" end="0"/>
                                            </p:txEl>
                                          </p:spTgt>
                                        </p:tgtEl>
                                        <p:attrNameLst>
                                          <p:attrName>ppt_y</p:attrName>
                                        </p:attrNameLst>
                                      </p:cBhvr>
                                      <p:tavLst>
                                        <p:tav tm="0">
                                          <p:val>
                                            <p:strVal val="#ppt_y-#ppt_h*1.125000"/>
                                          </p:val>
                                        </p:tav>
                                        <p:tav tm="100000">
                                          <p:val>
                                            <p:strVal val="#ppt_y"/>
                                          </p:val>
                                        </p:tav>
                                      </p:tavLst>
                                    </p:anim>
                                    <p:animEffect transition="in" filter="wipe(down)">
                                      <p:cBhvr>
                                        <p:cTn id="8" dur="500"/>
                                        <p:tgtEl>
                                          <p:spTgt spid="21506">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21506">
                                            <p:txEl>
                                              <p:pRg st="1" end="1"/>
                                            </p:txEl>
                                          </p:spTgt>
                                        </p:tgtEl>
                                        <p:attrNameLst>
                                          <p:attrName>style.visibility</p:attrName>
                                        </p:attrNameLst>
                                      </p:cBhvr>
                                      <p:to>
                                        <p:strVal val="visible"/>
                                      </p:to>
                                    </p:set>
                                    <p:anim calcmode="lin" valueType="num">
                                      <p:cBhvr additive="base">
                                        <p:cTn id="13" dur="500"/>
                                        <p:tgtEl>
                                          <p:spTgt spid="21506">
                                            <p:txEl>
                                              <p:pRg st="1" end="1"/>
                                            </p:txEl>
                                          </p:spTgt>
                                        </p:tgtEl>
                                        <p:attrNameLst>
                                          <p:attrName>ppt_y</p:attrName>
                                        </p:attrNameLst>
                                      </p:cBhvr>
                                      <p:tavLst>
                                        <p:tav tm="0">
                                          <p:val>
                                            <p:strVal val="#ppt_y-#ppt_h*1.125000"/>
                                          </p:val>
                                        </p:tav>
                                        <p:tav tm="100000">
                                          <p:val>
                                            <p:strVal val="#ppt_y"/>
                                          </p:val>
                                        </p:tav>
                                      </p:tavLst>
                                    </p:anim>
                                    <p:animEffect transition="in" filter="wipe(down)">
                                      <p:cBhvr>
                                        <p:cTn id="14" dur="500"/>
                                        <p:tgtEl>
                                          <p:spTgt spid="21506">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1" fill="hold" grpId="0" nodeType="clickEffect">
                                  <p:stCondLst>
                                    <p:cond delay="0"/>
                                  </p:stCondLst>
                                  <p:childTnLst>
                                    <p:set>
                                      <p:cBhvr>
                                        <p:cTn id="18" dur="1" fill="hold">
                                          <p:stCondLst>
                                            <p:cond delay="0"/>
                                          </p:stCondLst>
                                        </p:cTn>
                                        <p:tgtEl>
                                          <p:spTgt spid="21506">
                                            <p:txEl>
                                              <p:pRg st="2" end="2"/>
                                            </p:txEl>
                                          </p:spTgt>
                                        </p:tgtEl>
                                        <p:attrNameLst>
                                          <p:attrName>style.visibility</p:attrName>
                                        </p:attrNameLst>
                                      </p:cBhvr>
                                      <p:to>
                                        <p:strVal val="visible"/>
                                      </p:to>
                                    </p:set>
                                    <p:anim calcmode="lin" valueType="num">
                                      <p:cBhvr additive="base">
                                        <p:cTn id="19" dur="500"/>
                                        <p:tgtEl>
                                          <p:spTgt spid="21506">
                                            <p:txEl>
                                              <p:pRg st="2" end="2"/>
                                            </p:txEl>
                                          </p:spTgt>
                                        </p:tgtEl>
                                        <p:attrNameLst>
                                          <p:attrName>ppt_y</p:attrName>
                                        </p:attrNameLst>
                                      </p:cBhvr>
                                      <p:tavLst>
                                        <p:tav tm="0">
                                          <p:val>
                                            <p:strVal val="#ppt_y-#ppt_h*1.125000"/>
                                          </p:val>
                                        </p:tav>
                                        <p:tav tm="100000">
                                          <p:val>
                                            <p:strVal val="#ppt_y"/>
                                          </p:val>
                                        </p:tav>
                                      </p:tavLst>
                                    </p:anim>
                                    <p:animEffect transition="in" filter="wipe(down)">
                                      <p:cBhvr>
                                        <p:cTn id="20" dur="500"/>
                                        <p:tgtEl>
                                          <p:spTgt spid="21506">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1" fill="hold" grpId="0" nodeType="clickEffect">
                                  <p:stCondLst>
                                    <p:cond delay="0"/>
                                  </p:stCondLst>
                                  <p:childTnLst>
                                    <p:set>
                                      <p:cBhvr>
                                        <p:cTn id="24" dur="1" fill="hold">
                                          <p:stCondLst>
                                            <p:cond delay="0"/>
                                          </p:stCondLst>
                                        </p:cTn>
                                        <p:tgtEl>
                                          <p:spTgt spid="21506">
                                            <p:txEl>
                                              <p:pRg st="3" end="3"/>
                                            </p:txEl>
                                          </p:spTgt>
                                        </p:tgtEl>
                                        <p:attrNameLst>
                                          <p:attrName>style.visibility</p:attrName>
                                        </p:attrNameLst>
                                      </p:cBhvr>
                                      <p:to>
                                        <p:strVal val="visible"/>
                                      </p:to>
                                    </p:set>
                                    <p:anim calcmode="lin" valueType="num">
                                      <p:cBhvr additive="base">
                                        <p:cTn id="25" dur="500"/>
                                        <p:tgtEl>
                                          <p:spTgt spid="21506">
                                            <p:txEl>
                                              <p:pRg st="3" end="3"/>
                                            </p:txEl>
                                          </p:spTgt>
                                        </p:tgtEl>
                                        <p:attrNameLst>
                                          <p:attrName>ppt_y</p:attrName>
                                        </p:attrNameLst>
                                      </p:cBhvr>
                                      <p:tavLst>
                                        <p:tav tm="0">
                                          <p:val>
                                            <p:strVal val="#ppt_y-#ppt_h*1.125000"/>
                                          </p:val>
                                        </p:tav>
                                        <p:tav tm="100000">
                                          <p:val>
                                            <p:strVal val="#ppt_y"/>
                                          </p:val>
                                        </p:tav>
                                      </p:tavLst>
                                    </p:anim>
                                    <p:animEffect transition="in" filter="wipe(down)">
                                      <p:cBhvr>
                                        <p:cTn id="26" dur="500"/>
                                        <p:tgtEl>
                                          <p:spTgt spid="2150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a:extLst>
              <a:ext uri="{FF2B5EF4-FFF2-40B4-BE49-F238E27FC236}">
                <a16:creationId xmlns:a16="http://schemas.microsoft.com/office/drawing/2014/main" id="{8811218D-2ABC-4F11-A7BC-7C2346763F75}"/>
              </a:ext>
            </a:extLst>
          </p:cNvPr>
          <p:cNvSpPr>
            <a:spLocks noGrp="1" noChangeArrowheads="1"/>
          </p:cNvSpPr>
          <p:nvPr>
            <p:ph type="title" idx="4294967295"/>
          </p:nvPr>
        </p:nvSpPr>
        <p:spPr>
          <a:xfrm>
            <a:off x="685800" y="1711325"/>
            <a:ext cx="7772400" cy="3514725"/>
          </a:xfrm>
          <a:ln/>
        </p:spPr>
        <p:txBody>
          <a:bodyPr/>
          <a:lstStyle/>
          <a:p>
            <a:pPr algn="ct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7200" b="1"/>
              <a:t>Station Licensee Duties</a:t>
            </a:r>
            <a:br>
              <a:rPr lang="en-GB" altLang="en-US" sz="8000" b="1"/>
            </a:br>
            <a:r>
              <a:rPr lang="en-GB" altLang="en-US" sz="5400" b="1"/>
              <a:t>Subelement T4</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3" name="Rectangle 1">
            <a:extLst>
              <a:ext uri="{FF2B5EF4-FFF2-40B4-BE49-F238E27FC236}">
                <a16:creationId xmlns:a16="http://schemas.microsoft.com/office/drawing/2014/main" id="{E60FA3E3-B3AF-4D20-B2F9-22E66CC8DC7B}"/>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Keep the FCC informed.....</a:t>
            </a:r>
          </a:p>
        </p:txBody>
      </p:sp>
      <p:sp>
        <p:nvSpPr>
          <p:cNvPr id="23554" name="Rectangle 2">
            <a:extLst>
              <a:ext uri="{FF2B5EF4-FFF2-40B4-BE49-F238E27FC236}">
                <a16:creationId xmlns:a16="http://schemas.microsoft.com/office/drawing/2014/main" id="{B6E23FA0-80CF-4D29-B8E2-7A76F0AB1942}"/>
              </a:ext>
            </a:extLst>
          </p:cNvPr>
          <p:cNvSpPr>
            <a:spLocks noGrp="1" noChangeArrowheads="1"/>
          </p:cNvSpPr>
          <p:nvPr>
            <p:ph type="body" idx="4294967295"/>
          </p:nvPr>
        </p:nvSpPr>
        <p:spPr>
          <a:xfrm>
            <a:off x="685800" y="2147888"/>
            <a:ext cx="7772400" cy="4114800"/>
          </a:xfrm>
          <a:ln/>
        </p:spPr>
        <p:txBody>
          <a:bodyPr/>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An amateur operator must have a current U.S. postal mailing address to follow the FCC rules and receive mail from the FCC.</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If your address is not correct your license could be revoked.</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If you move, update your address online or fill out an FCC form 605, attach a copy of your license, and mail it to the FCC in Gettysburg</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23554">
                                            <p:txEl>
                                              <p:pRg st="0" end="0"/>
                                            </p:txEl>
                                          </p:spTgt>
                                        </p:tgtEl>
                                        <p:attrNameLst>
                                          <p:attrName>style.visibility</p:attrName>
                                        </p:attrNameLst>
                                      </p:cBhvr>
                                      <p:to>
                                        <p:strVal val="visible"/>
                                      </p:to>
                                    </p:set>
                                    <p:anim calcmode="lin" valueType="num">
                                      <p:cBhvr additive="base">
                                        <p:cTn id="7" dur="500"/>
                                        <p:tgtEl>
                                          <p:spTgt spid="23554">
                                            <p:txEl>
                                              <p:pRg st="0" end="0"/>
                                            </p:txEl>
                                          </p:spTgt>
                                        </p:tgtEl>
                                        <p:attrNameLst>
                                          <p:attrName>ppt_x</p:attrName>
                                        </p:attrNameLst>
                                      </p:cBhvr>
                                      <p:tavLst>
                                        <p:tav tm="0">
                                          <p:val>
                                            <p:strVal val="#ppt_x+#ppt_w*1.125000"/>
                                          </p:val>
                                        </p:tav>
                                        <p:tav tm="100000">
                                          <p:val>
                                            <p:strVal val="#ppt_x"/>
                                          </p:val>
                                        </p:tav>
                                      </p:tavLst>
                                    </p:anim>
                                    <p:animEffect transition="in" filter="wipe(left)">
                                      <p:cBhvr>
                                        <p:cTn id="8" dur="500"/>
                                        <p:tgtEl>
                                          <p:spTgt spid="23554">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2" fill="hold" grpId="0" nodeType="clickEffect">
                                  <p:stCondLst>
                                    <p:cond delay="0"/>
                                  </p:stCondLst>
                                  <p:childTnLst>
                                    <p:set>
                                      <p:cBhvr>
                                        <p:cTn id="12" dur="1" fill="hold">
                                          <p:stCondLst>
                                            <p:cond delay="0"/>
                                          </p:stCondLst>
                                        </p:cTn>
                                        <p:tgtEl>
                                          <p:spTgt spid="23554">
                                            <p:txEl>
                                              <p:pRg st="1" end="1"/>
                                            </p:txEl>
                                          </p:spTgt>
                                        </p:tgtEl>
                                        <p:attrNameLst>
                                          <p:attrName>style.visibility</p:attrName>
                                        </p:attrNameLst>
                                      </p:cBhvr>
                                      <p:to>
                                        <p:strVal val="visible"/>
                                      </p:to>
                                    </p:set>
                                    <p:anim calcmode="lin" valueType="num">
                                      <p:cBhvr additive="base">
                                        <p:cTn id="13" dur="500"/>
                                        <p:tgtEl>
                                          <p:spTgt spid="23554">
                                            <p:txEl>
                                              <p:pRg st="1" end="1"/>
                                            </p:txEl>
                                          </p:spTgt>
                                        </p:tgtEl>
                                        <p:attrNameLst>
                                          <p:attrName>ppt_x</p:attrName>
                                        </p:attrNameLst>
                                      </p:cBhvr>
                                      <p:tavLst>
                                        <p:tav tm="0">
                                          <p:val>
                                            <p:strVal val="#ppt_x+#ppt_w*1.125000"/>
                                          </p:val>
                                        </p:tav>
                                        <p:tav tm="100000">
                                          <p:val>
                                            <p:strVal val="#ppt_x"/>
                                          </p:val>
                                        </p:tav>
                                      </p:tavLst>
                                    </p:anim>
                                    <p:animEffect transition="in" filter="wipe(left)">
                                      <p:cBhvr>
                                        <p:cTn id="14" dur="500"/>
                                        <p:tgtEl>
                                          <p:spTgt spid="23554">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2" fill="hold" grpId="0" nodeType="clickEffect">
                                  <p:stCondLst>
                                    <p:cond delay="0"/>
                                  </p:stCondLst>
                                  <p:childTnLst>
                                    <p:set>
                                      <p:cBhvr>
                                        <p:cTn id="18" dur="1" fill="hold">
                                          <p:stCondLst>
                                            <p:cond delay="0"/>
                                          </p:stCondLst>
                                        </p:cTn>
                                        <p:tgtEl>
                                          <p:spTgt spid="23554">
                                            <p:txEl>
                                              <p:pRg st="2" end="2"/>
                                            </p:txEl>
                                          </p:spTgt>
                                        </p:tgtEl>
                                        <p:attrNameLst>
                                          <p:attrName>style.visibility</p:attrName>
                                        </p:attrNameLst>
                                      </p:cBhvr>
                                      <p:to>
                                        <p:strVal val="visible"/>
                                      </p:to>
                                    </p:set>
                                    <p:anim calcmode="lin" valueType="num">
                                      <p:cBhvr additive="base">
                                        <p:cTn id="19" dur="500"/>
                                        <p:tgtEl>
                                          <p:spTgt spid="23554">
                                            <p:txEl>
                                              <p:pRg st="2" end="2"/>
                                            </p:txEl>
                                          </p:spTgt>
                                        </p:tgtEl>
                                        <p:attrNameLst>
                                          <p:attrName>ppt_x</p:attrName>
                                        </p:attrNameLst>
                                      </p:cBhvr>
                                      <p:tavLst>
                                        <p:tav tm="0">
                                          <p:val>
                                            <p:strVal val="#ppt_x+#ppt_w*1.125000"/>
                                          </p:val>
                                        </p:tav>
                                        <p:tav tm="100000">
                                          <p:val>
                                            <p:strVal val="#ppt_x"/>
                                          </p:val>
                                        </p:tav>
                                      </p:tavLst>
                                    </p:anim>
                                    <p:animEffect transition="in" filter="wipe(left)">
                                      <p:cBhvr>
                                        <p:cTn id="20" dur="500"/>
                                        <p:tgtEl>
                                          <p:spTgt spid="2355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7" name="Rectangle 1">
            <a:extLst>
              <a:ext uri="{FF2B5EF4-FFF2-40B4-BE49-F238E27FC236}">
                <a16:creationId xmlns:a16="http://schemas.microsoft.com/office/drawing/2014/main" id="{B88FFB6F-C9A2-4171-9187-623EB9BDBA48}"/>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Where may you operate?</a:t>
            </a:r>
          </a:p>
        </p:txBody>
      </p:sp>
      <p:sp>
        <p:nvSpPr>
          <p:cNvPr id="24578" name="Rectangle 2">
            <a:extLst>
              <a:ext uri="{FF2B5EF4-FFF2-40B4-BE49-F238E27FC236}">
                <a16:creationId xmlns:a16="http://schemas.microsoft.com/office/drawing/2014/main" id="{0FDAE7A0-2D5B-49F7-BD87-6CF037DE44D8}"/>
              </a:ext>
            </a:extLst>
          </p:cNvPr>
          <p:cNvSpPr>
            <a:spLocks noGrp="1" noChangeArrowheads="1"/>
          </p:cNvSpPr>
          <p:nvPr>
            <p:ph type="body" idx="4294967295"/>
          </p:nvPr>
        </p:nvSpPr>
        <p:spPr>
          <a:xfrm>
            <a:off x="685800" y="2147888"/>
            <a:ext cx="7772400" cy="4554537"/>
          </a:xfrm>
          <a:ln/>
        </p:spPr>
        <p:txBody>
          <a:bodyPr/>
          <a:lstStyle/>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You may operate from anywhere in the US whenever you want.</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You may operate aboard a cruise ship with the approval of the master of the ship and not using the ship's radio equipment.</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You may operate aboard an aircraft with the approval of the pilot in command and not using the aircraft's radio equipment.</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Wherever the location is under the control of the FCC, whenever the FCC rules allow.</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24578">
                                            <p:txEl>
                                              <p:pRg st="0" end="0"/>
                                            </p:txEl>
                                          </p:spTgt>
                                        </p:tgtEl>
                                        <p:attrNameLst>
                                          <p:attrName>style.visibility</p:attrName>
                                        </p:attrNameLst>
                                      </p:cBhvr>
                                      <p:to>
                                        <p:strVal val="visible"/>
                                      </p:to>
                                    </p:set>
                                    <p:anim calcmode="lin" valueType="num">
                                      <p:cBhvr additive="base">
                                        <p:cTn id="7" dur="500"/>
                                        <p:tgtEl>
                                          <p:spTgt spid="24578">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24578">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24578">
                                            <p:txEl>
                                              <p:pRg st="1" end="1"/>
                                            </p:txEl>
                                          </p:spTgt>
                                        </p:tgtEl>
                                        <p:attrNameLst>
                                          <p:attrName>style.visibility</p:attrName>
                                        </p:attrNameLst>
                                      </p:cBhvr>
                                      <p:to>
                                        <p:strVal val="visible"/>
                                      </p:to>
                                    </p:set>
                                    <p:anim calcmode="lin" valueType="num">
                                      <p:cBhvr additive="base">
                                        <p:cTn id="13" dur="500"/>
                                        <p:tgtEl>
                                          <p:spTgt spid="24578">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24578">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24578">
                                            <p:txEl>
                                              <p:pRg st="2" end="2"/>
                                            </p:txEl>
                                          </p:spTgt>
                                        </p:tgtEl>
                                        <p:attrNameLst>
                                          <p:attrName>style.visibility</p:attrName>
                                        </p:attrNameLst>
                                      </p:cBhvr>
                                      <p:to>
                                        <p:strVal val="visible"/>
                                      </p:to>
                                    </p:set>
                                    <p:anim calcmode="lin" valueType="num">
                                      <p:cBhvr additive="base">
                                        <p:cTn id="19" dur="500"/>
                                        <p:tgtEl>
                                          <p:spTgt spid="24578">
                                            <p:txEl>
                                              <p:pRg st="2" end="2"/>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24578">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24578">
                                            <p:txEl>
                                              <p:pRg st="3" end="3"/>
                                            </p:txEl>
                                          </p:spTgt>
                                        </p:tgtEl>
                                        <p:attrNameLst>
                                          <p:attrName>style.visibility</p:attrName>
                                        </p:attrNameLst>
                                      </p:cBhvr>
                                      <p:to>
                                        <p:strVal val="visible"/>
                                      </p:to>
                                    </p:set>
                                    <p:anim calcmode="lin" valueType="num">
                                      <p:cBhvr additive="base">
                                        <p:cTn id="25" dur="500"/>
                                        <p:tgtEl>
                                          <p:spTgt spid="24578">
                                            <p:txEl>
                                              <p:pRg st="3" end="3"/>
                                            </p:txEl>
                                          </p:spTgt>
                                        </p:tgtEl>
                                        <p:attrNameLst>
                                          <p:attrName>ppt_x</p:attrName>
                                        </p:attrNameLst>
                                      </p:cBhvr>
                                      <p:tavLst>
                                        <p:tav tm="0">
                                          <p:val>
                                            <p:strVal val="#ppt_x-#ppt_w*1.125000"/>
                                          </p:val>
                                        </p:tav>
                                        <p:tav tm="100000">
                                          <p:val>
                                            <p:strVal val="#ppt_x"/>
                                          </p:val>
                                        </p:tav>
                                      </p:tavLst>
                                    </p:anim>
                                    <p:animEffect transition="in" filter="wipe(right)">
                                      <p:cBhvr>
                                        <p:cTn id="26" dur="500"/>
                                        <p:tgtEl>
                                          <p:spTgt spid="2457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a:extLst>
              <a:ext uri="{FF2B5EF4-FFF2-40B4-BE49-F238E27FC236}">
                <a16:creationId xmlns:a16="http://schemas.microsoft.com/office/drawing/2014/main" id="{9586E038-CD03-4909-A598-75701CCF3359}"/>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Antenna Height</a:t>
            </a:r>
          </a:p>
        </p:txBody>
      </p:sp>
      <p:pic>
        <p:nvPicPr>
          <p:cNvPr id="25603" name="Picture 3">
            <a:extLst>
              <a:ext uri="{FF2B5EF4-FFF2-40B4-BE49-F238E27FC236}">
                <a16:creationId xmlns:a16="http://schemas.microsoft.com/office/drawing/2014/main" id="{43BE1CC3-A574-45E4-8FC3-F661160C97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00" y="2522538"/>
            <a:ext cx="4098925" cy="288607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25610" name="Rectangle 10">
            <a:extLst>
              <a:ext uri="{FF2B5EF4-FFF2-40B4-BE49-F238E27FC236}">
                <a16:creationId xmlns:a16="http://schemas.microsoft.com/office/drawing/2014/main" id="{EF127EEB-43F5-4E95-8946-8A5C470FAF93}"/>
              </a:ext>
            </a:extLst>
          </p:cNvPr>
          <p:cNvSpPr>
            <a:spLocks noChangeArrowheads="1"/>
          </p:cNvSpPr>
          <p:nvPr/>
        </p:nvSpPr>
        <p:spPr bwMode="auto">
          <a:xfrm>
            <a:off x="4724400" y="2438400"/>
            <a:ext cx="3962400" cy="3810000"/>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1313" indent="-341313" defTabSz="45720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1pPr>
            <a:lvl2pPr marL="741363" indent="-284163" defTabSz="45720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2pPr>
            <a:lvl3pPr marL="1143000" indent="-228600" defTabSz="45720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3pPr>
            <a:lvl4pPr marL="1600200" indent="-228600" defTabSz="45720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4pPr>
            <a:lvl5pPr marL="2057400" indent="-228600" defTabSz="45720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9pPr>
          </a:lstStyle>
          <a:p>
            <a:pPr eaLnBrk="1" hangingPunct="1">
              <a:spcBef>
                <a:spcPts val="800"/>
              </a:spcBef>
              <a:buClr>
                <a:srgbClr val="000000"/>
              </a:buClr>
              <a:buSzPct val="96000"/>
              <a:buFont typeface="StarSymbol" charset="0"/>
              <a:buBlip>
                <a:blip r:embed="rId4"/>
              </a:buBlip>
            </a:pPr>
            <a:r>
              <a:rPr lang="en-GB" altLang="en-US" sz="2600">
                <a:solidFill>
                  <a:srgbClr val="333333"/>
                </a:solidFill>
                <a:latin typeface="Tahoma" panose="020B0604030504040204" pitchFamily="34" charset="0"/>
                <a:cs typeface="Tahoma" panose="020B0604030504040204" pitchFamily="34" charset="0"/>
              </a:rPr>
              <a:t>You may install an antenna up to 200' without registering with the FCC &amp; FAA</a:t>
            </a:r>
          </a:p>
          <a:p>
            <a:pPr eaLnBrk="1" hangingPunct="1">
              <a:spcBef>
                <a:spcPts val="800"/>
              </a:spcBef>
              <a:buClr>
                <a:srgbClr val="000000"/>
              </a:buClr>
              <a:buSzPct val="96000"/>
              <a:buFont typeface="StarSymbol" charset="0"/>
              <a:buBlip>
                <a:blip r:embed="rId4"/>
              </a:buBlip>
            </a:pPr>
            <a:r>
              <a:rPr lang="en-GB" altLang="en-US" sz="2600">
                <a:solidFill>
                  <a:srgbClr val="333333"/>
                </a:solidFill>
                <a:latin typeface="Tahoma" panose="020B0604030504040204" pitchFamily="34" charset="0"/>
                <a:cs typeface="Tahoma" panose="020B0604030504040204" pitchFamily="34" charset="0"/>
              </a:rPr>
              <a:t>If you plan to erect an antenna exceeding 200' you must notify the FAA and register with the FCC</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25610">
                                            <p:txEl>
                                              <p:pRg st="0" end="0"/>
                                            </p:txEl>
                                          </p:spTgt>
                                        </p:tgtEl>
                                        <p:attrNameLst>
                                          <p:attrName>style.visibility</p:attrName>
                                        </p:attrNameLst>
                                      </p:cBhvr>
                                      <p:to>
                                        <p:strVal val="visible"/>
                                      </p:to>
                                    </p:set>
                                    <p:anim calcmode="lin" valueType="num">
                                      <p:cBhvr additive="base">
                                        <p:cTn id="7" dur="500"/>
                                        <p:tgtEl>
                                          <p:spTgt spid="25610">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25610">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25610">
                                            <p:txEl>
                                              <p:pRg st="1" end="1"/>
                                            </p:txEl>
                                          </p:spTgt>
                                        </p:tgtEl>
                                        <p:attrNameLst>
                                          <p:attrName>style.visibility</p:attrName>
                                        </p:attrNameLst>
                                      </p:cBhvr>
                                      <p:to>
                                        <p:strVal val="visible"/>
                                      </p:to>
                                    </p:set>
                                    <p:anim calcmode="lin" valueType="num">
                                      <p:cBhvr additive="base">
                                        <p:cTn id="13" dur="500"/>
                                        <p:tgtEl>
                                          <p:spTgt spid="25610">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256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0"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a:extLst>
              <a:ext uri="{FF2B5EF4-FFF2-40B4-BE49-F238E27FC236}">
                <a16:creationId xmlns:a16="http://schemas.microsoft.com/office/drawing/2014/main" id="{39DE8D4E-E372-4CD0-8287-EDD7260D45DA}"/>
              </a:ext>
            </a:extLst>
          </p:cNvPr>
          <p:cNvSpPr>
            <a:spLocks noGrp="1" noChangeArrowheads="1"/>
          </p:cNvSpPr>
          <p:nvPr>
            <p:ph type="title" idx="4294967295"/>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A Control Operator....</a:t>
            </a:r>
          </a:p>
        </p:txBody>
      </p:sp>
      <p:sp>
        <p:nvSpPr>
          <p:cNvPr id="26626" name="Rectangle 2">
            <a:extLst>
              <a:ext uri="{FF2B5EF4-FFF2-40B4-BE49-F238E27FC236}">
                <a16:creationId xmlns:a16="http://schemas.microsoft.com/office/drawing/2014/main" id="{93C284C1-D0F5-4798-B708-004C97DC7E0F}"/>
              </a:ext>
            </a:extLst>
          </p:cNvPr>
          <p:cNvSpPr>
            <a:spLocks noGrp="1" noChangeArrowheads="1"/>
          </p:cNvSpPr>
          <p:nvPr>
            <p:ph type="body" idx="4294967295"/>
          </p:nvPr>
        </p:nvSpPr>
        <p:spPr>
          <a:xfrm>
            <a:off x="4983163" y="2293938"/>
            <a:ext cx="3981450" cy="3860800"/>
          </a:xfrm>
          <a:ln/>
        </p:spPr>
        <p:txBody>
          <a:bodyPr lIns="92160" tIns="46080" rIns="92160" bIns="46080"/>
          <a:lstStyle/>
          <a:p>
            <a:pPr marL="0" indent="0">
              <a:spcBef>
                <a:spcPts val="700"/>
              </a:spcBef>
              <a:buSzPct val="108000"/>
              <a:buFont typeface="StarSymbol" charset="0"/>
              <a:buNone/>
              <a:tabLst>
                <a:tab pos="-341313" algn="l"/>
                <a:tab pos="569913" algn="l"/>
                <a:tab pos="1484313" algn="l"/>
                <a:tab pos="2398713" algn="l"/>
                <a:tab pos="3313113" algn="l"/>
                <a:tab pos="4227513" algn="l"/>
                <a:tab pos="5141913" algn="l"/>
                <a:tab pos="6056313" algn="l"/>
                <a:tab pos="6970713" algn="l"/>
                <a:tab pos="7885113" algn="l"/>
                <a:tab pos="8799513" algn="l"/>
                <a:tab pos="9713913" algn="l"/>
              </a:tabLst>
            </a:pPr>
            <a:r>
              <a:rPr lang="en-GB" altLang="en-US" sz="2600"/>
              <a:t>Is an amateur operator who is responsible for the station's transmissions to assure compliance with the FCC rules.</a:t>
            </a:r>
          </a:p>
        </p:txBody>
      </p:sp>
      <p:pic>
        <p:nvPicPr>
          <p:cNvPr id="26627" name="Picture 3">
            <a:extLst>
              <a:ext uri="{FF2B5EF4-FFF2-40B4-BE49-F238E27FC236}">
                <a16:creationId xmlns:a16="http://schemas.microsoft.com/office/drawing/2014/main" id="{28CE1859-B28F-48D2-8FE3-922DBCD1B1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525" y="2417763"/>
            <a:ext cx="4535488" cy="3236912"/>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49" name="Rectangle 1">
            <a:extLst>
              <a:ext uri="{FF2B5EF4-FFF2-40B4-BE49-F238E27FC236}">
                <a16:creationId xmlns:a16="http://schemas.microsoft.com/office/drawing/2014/main" id="{29CEA635-C744-4E3A-8F99-921AEB9385BD}"/>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Control Operator Function</a:t>
            </a:r>
          </a:p>
        </p:txBody>
      </p:sp>
      <p:sp>
        <p:nvSpPr>
          <p:cNvPr id="27650" name="Rectangle 2">
            <a:extLst>
              <a:ext uri="{FF2B5EF4-FFF2-40B4-BE49-F238E27FC236}">
                <a16:creationId xmlns:a16="http://schemas.microsoft.com/office/drawing/2014/main" id="{9E653064-820D-4251-A0B3-C6BBC4C3E306}"/>
              </a:ext>
            </a:extLst>
          </p:cNvPr>
          <p:cNvSpPr>
            <a:spLocks noGrp="1" noChangeArrowheads="1"/>
          </p:cNvSpPr>
          <p:nvPr>
            <p:ph type="body" idx="4294967295"/>
          </p:nvPr>
        </p:nvSpPr>
        <p:spPr>
          <a:xfrm>
            <a:off x="685800" y="2147888"/>
            <a:ext cx="7772400" cy="4114800"/>
          </a:xfrm>
          <a:ln/>
        </p:spPr>
        <p:txBody>
          <a:bodyPr/>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A station must have a control operator any time the station is transmitting.</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The location where the control operator function is performed is the “control point”.</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The FCC considers you in control whenever transmissions are made with your call sign.</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You may be control operator for “any number” of transmitters at the same time.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27650">
                                            <p:txEl>
                                              <p:pRg st="0" end="0"/>
                                            </p:txEl>
                                          </p:spTgt>
                                        </p:tgtEl>
                                        <p:attrNameLst>
                                          <p:attrName>style.visibility</p:attrName>
                                        </p:attrNameLst>
                                      </p:cBhvr>
                                      <p:to>
                                        <p:strVal val="visible"/>
                                      </p:to>
                                    </p:set>
                                    <p:anim calcmode="lin" valueType="num">
                                      <p:cBhvr additive="base">
                                        <p:cTn id="7" dur="500"/>
                                        <p:tgtEl>
                                          <p:spTgt spid="27650">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27650">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27650">
                                            <p:txEl>
                                              <p:pRg st="1" end="1"/>
                                            </p:txEl>
                                          </p:spTgt>
                                        </p:tgtEl>
                                        <p:attrNameLst>
                                          <p:attrName>style.visibility</p:attrName>
                                        </p:attrNameLst>
                                      </p:cBhvr>
                                      <p:to>
                                        <p:strVal val="visible"/>
                                      </p:to>
                                    </p:set>
                                    <p:anim calcmode="lin" valueType="num">
                                      <p:cBhvr additive="base">
                                        <p:cTn id="13" dur="500"/>
                                        <p:tgtEl>
                                          <p:spTgt spid="27650">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27650">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27650">
                                            <p:txEl>
                                              <p:pRg st="2" end="2"/>
                                            </p:txEl>
                                          </p:spTgt>
                                        </p:tgtEl>
                                        <p:attrNameLst>
                                          <p:attrName>style.visibility</p:attrName>
                                        </p:attrNameLst>
                                      </p:cBhvr>
                                      <p:to>
                                        <p:strVal val="visible"/>
                                      </p:to>
                                    </p:set>
                                    <p:anim calcmode="lin" valueType="num">
                                      <p:cBhvr additive="base">
                                        <p:cTn id="19" dur="500"/>
                                        <p:tgtEl>
                                          <p:spTgt spid="27650">
                                            <p:txEl>
                                              <p:pRg st="2" end="2"/>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27650">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27650">
                                            <p:txEl>
                                              <p:pRg st="3" end="3"/>
                                            </p:txEl>
                                          </p:spTgt>
                                        </p:tgtEl>
                                        <p:attrNameLst>
                                          <p:attrName>style.visibility</p:attrName>
                                        </p:attrNameLst>
                                      </p:cBhvr>
                                      <p:to>
                                        <p:strVal val="visible"/>
                                      </p:to>
                                    </p:set>
                                    <p:anim calcmode="lin" valueType="num">
                                      <p:cBhvr additive="base">
                                        <p:cTn id="25" dur="500"/>
                                        <p:tgtEl>
                                          <p:spTgt spid="27650">
                                            <p:txEl>
                                              <p:pRg st="3" end="3"/>
                                            </p:txEl>
                                          </p:spTgt>
                                        </p:tgtEl>
                                        <p:attrNameLst>
                                          <p:attrName>ppt_x</p:attrName>
                                        </p:attrNameLst>
                                      </p:cBhvr>
                                      <p:tavLst>
                                        <p:tav tm="0">
                                          <p:val>
                                            <p:strVal val="#ppt_x-#ppt_w*1.125000"/>
                                          </p:val>
                                        </p:tav>
                                        <p:tav tm="100000">
                                          <p:val>
                                            <p:strVal val="#ppt_x"/>
                                          </p:val>
                                        </p:tav>
                                      </p:tavLst>
                                    </p:anim>
                                    <p:animEffect transition="in" filter="wipe(right)">
                                      <p:cBhvr>
                                        <p:cTn id="26" dur="500"/>
                                        <p:tgtEl>
                                          <p:spTgt spid="2765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a:extLst>
              <a:ext uri="{FF2B5EF4-FFF2-40B4-BE49-F238E27FC236}">
                <a16:creationId xmlns:a16="http://schemas.microsoft.com/office/drawing/2014/main" id="{834AE691-C81F-4016-92EA-76414A8AF4E3}"/>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Station Access</a:t>
            </a:r>
          </a:p>
        </p:txBody>
      </p:sp>
      <p:sp>
        <p:nvSpPr>
          <p:cNvPr id="28674" name="Rectangle 2">
            <a:extLst>
              <a:ext uri="{FF2B5EF4-FFF2-40B4-BE49-F238E27FC236}">
                <a16:creationId xmlns:a16="http://schemas.microsoft.com/office/drawing/2014/main" id="{18624A06-0E62-455B-B335-C0E8AAF3D8E9}"/>
              </a:ext>
            </a:extLst>
          </p:cNvPr>
          <p:cNvSpPr>
            <a:spLocks noGrp="1" noChangeArrowheads="1"/>
          </p:cNvSpPr>
          <p:nvPr>
            <p:ph type="body" idx="4294967295"/>
          </p:nvPr>
        </p:nvSpPr>
        <p:spPr>
          <a:xfrm>
            <a:off x="685800" y="2147888"/>
            <a:ext cx="7772400" cy="1052512"/>
          </a:xfrm>
          <a:ln/>
        </p:spPr>
        <p:txBody>
          <a:bodyPr/>
          <a:lstStyle/>
          <a:p>
            <a:pPr>
              <a:buSzPct val="88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To keep unauthorized persons from using your station you could:</a:t>
            </a:r>
          </a:p>
        </p:txBody>
      </p:sp>
      <p:sp>
        <p:nvSpPr>
          <p:cNvPr id="28675" name="Text Box 3">
            <a:extLst>
              <a:ext uri="{FF2B5EF4-FFF2-40B4-BE49-F238E27FC236}">
                <a16:creationId xmlns:a16="http://schemas.microsoft.com/office/drawing/2014/main" id="{E34403E3-82AF-41D2-96D4-C770278ED59E}"/>
              </a:ext>
            </a:extLst>
          </p:cNvPr>
          <p:cNvSpPr txBox="1">
            <a:spLocks noChangeArrowheads="1"/>
          </p:cNvSpPr>
          <p:nvPr/>
        </p:nvSpPr>
        <p:spPr bwMode="auto">
          <a:xfrm>
            <a:off x="806450" y="3187700"/>
            <a:ext cx="6484938"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741363" algn="l"/>
                <a:tab pos="1655763" algn="l"/>
                <a:tab pos="2570163" algn="l"/>
                <a:tab pos="3484563" algn="l"/>
                <a:tab pos="4398963" algn="l"/>
                <a:tab pos="5313363" algn="l"/>
                <a:tab pos="6227763" algn="l"/>
                <a:tab pos="7142163" algn="l"/>
                <a:tab pos="8056563" algn="l"/>
                <a:tab pos="8970963" algn="l"/>
                <a:tab pos="9885363" algn="l"/>
                <a:tab pos="10799763" algn="l"/>
              </a:tabLst>
              <a:defRPr sz="2400">
                <a:solidFill>
                  <a:schemeClr val="tx1"/>
                </a:solidFill>
                <a:latin typeface="Times New Roman" panose="02020603050405020304" pitchFamily="18" charset="0"/>
              </a:defRPr>
            </a:lvl1pPr>
            <a:lvl2pPr>
              <a:tabLst>
                <a:tab pos="741363" algn="l"/>
                <a:tab pos="1655763" algn="l"/>
                <a:tab pos="2570163" algn="l"/>
                <a:tab pos="3484563" algn="l"/>
                <a:tab pos="4398963" algn="l"/>
                <a:tab pos="5313363" algn="l"/>
                <a:tab pos="6227763" algn="l"/>
                <a:tab pos="7142163" algn="l"/>
                <a:tab pos="8056563" algn="l"/>
                <a:tab pos="8970963" algn="l"/>
                <a:tab pos="9885363" algn="l"/>
                <a:tab pos="10799763" algn="l"/>
              </a:tabLst>
              <a:defRPr sz="2400">
                <a:solidFill>
                  <a:schemeClr val="tx1"/>
                </a:solidFill>
                <a:latin typeface="Times New Roman" panose="02020603050405020304" pitchFamily="18" charset="0"/>
              </a:defRPr>
            </a:lvl2pPr>
            <a:lvl3pPr marL="741363" indent="-284163">
              <a:tabLst>
                <a:tab pos="741363" algn="l"/>
                <a:tab pos="1655763" algn="l"/>
                <a:tab pos="2570163" algn="l"/>
                <a:tab pos="3484563" algn="l"/>
                <a:tab pos="4398963" algn="l"/>
                <a:tab pos="5313363" algn="l"/>
                <a:tab pos="6227763" algn="l"/>
                <a:tab pos="7142163" algn="l"/>
                <a:tab pos="8056563" algn="l"/>
                <a:tab pos="8970963" algn="l"/>
                <a:tab pos="9885363" algn="l"/>
                <a:tab pos="10799763" algn="l"/>
              </a:tabLst>
              <a:defRPr sz="2400">
                <a:solidFill>
                  <a:schemeClr val="tx1"/>
                </a:solidFill>
                <a:latin typeface="Times New Roman" panose="02020603050405020304" pitchFamily="18" charset="0"/>
              </a:defRPr>
            </a:lvl3pPr>
            <a:lvl4pPr>
              <a:tabLst>
                <a:tab pos="741363" algn="l"/>
                <a:tab pos="1655763" algn="l"/>
                <a:tab pos="2570163" algn="l"/>
                <a:tab pos="3484563" algn="l"/>
                <a:tab pos="4398963" algn="l"/>
                <a:tab pos="5313363" algn="l"/>
                <a:tab pos="6227763" algn="l"/>
                <a:tab pos="7142163" algn="l"/>
                <a:tab pos="8056563" algn="l"/>
                <a:tab pos="8970963" algn="l"/>
                <a:tab pos="9885363" algn="l"/>
                <a:tab pos="10799763" algn="l"/>
              </a:tabLst>
              <a:defRPr sz="2400">
                <a:solidFill>
                  <a:schemeClr val="tx1"/>
                </a:solidFill>
                <a:latin typeface="Times New Roman" panose="02020603050405020304" pitchFamily="18" charset="0"/>
              </a:defRPr>
            </a:lvl4pPr>
            <a:lvl5pPr>
              <a:tabLst>
                <a:tab pos="741363" algn="l"/>
                <a:tab pos="1655763" algn="l"/>
                <a:tab pos="2570163" algn="l"/>
                <a:tab pos="3484563" algn="l"/>
                <a:tab pos="4398963" algn="l"/>
                <a:tab pos="5313363" algn="l"/>
                <a:tab pos="6227763" algn="l"/>
                <a:tab pos="7142163" algn="l"/>
                <a:tab pos="8056563" algn="l"/>
                <a:tab pos="8970963" algn="l"/>
                <a:tab pos="9885363" algn="l"/>
                <a:tab pos="10799763"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741363" algn="l"/>
                <a:tab pos="1655763" algn="l"/>
                <a:tab pos="2570163" algn="l"/>
                <a:tab pos="3484563" algn="l"/>
                <a:tab pos="4398963" algn="l"/>
                <a:tab pos="5313363" algn="l"/>
                <a:tab pos="6227763" algn="l"/>
                <a:tab pos="7142163" algn="l"/>
                <a:tab pos="8056563" algn="l"/>
                <a:tab pos="8970963" algn="l"/>
                <a:tab pos="9885363" algn="l"/>
                <a:tab pos="10799763"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741363" algn="l"/>
                <a:tab pos="1655763" algn="l"/>
                <a:tab pos="2570163" algn="l"/>
                <a:tab pos="3484563" algn="l"/>
                <a:tab pos="4398963" algn="l"/>
                <a:tab pos="5313363" algn="l"/>
                <a:tab pos="6227763" algn="l"/>
                <a:tab pos="7142163" algn="l"/>
                <a:tab pos="8056563" algn="l"/>
                <a:tab pos="8970963" algn="l"/>
                <a:tab pos="9885363" algn="l"/>
                <a:tab pos="10799763"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741363" algn="l"/>
                <a:tab pos="1655763" algn="l"/>
                <a:tab pos="2570163" algn="l"/>
                <a:tab pos="3484563" algn="l"/>
                <a:tab pos="4398963" algn="l"/>
                <a:tab pos="5313363" algn="l"/>
                <a:tab pos="6227763" algn="l"/>
                <a:tab pos="7142163" algn="l"/>
                <a:tab pos="8056563" algn="l"/>
                <a:tab pos="8970963" algn="l"/>
                <a:tab pos="9885363" algn="l"/>
                <a:tab pos="10799763"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741363" algn="l"/>
                <a:tab pos="1655763" algn="l"/>
                <a:tab pos="2570163" algn="l"/>
                <a:tab pos="3484563" algn="l"/>
                <a:tab pos="4398963" algn="l"/>
                <a:tab pos="5313363" algn="l"/>
                <a:tab pos="6227763" algn="l"/>
                <a:tab pos="7142163" algn="l"/>
                <a:tab pos="8056563" algn="l"/>
                <a:tab pos="8970963" algn="l"/>
                <a:tab pos="9885363" algn="l"/>
                <a:tab pos="10799763" algn="l"/>
              </a:tabLst>
              <a:defRPr sz="2400">
                <a:solidFill>
                  <a:schemeClr val="tx1"/>
                </a:solidFill>
                <a:latin typeface="Times New Roman" panose="02020603050405020304" pitchFamily="18" charset="0"/>
              </a:defRPr>
            </a:lvl9pPr>
          </a:lstStyle>
          <a:p>
            <a:pPr lvl="2" eaLnBrk="1" hangingPunct="1">
              <a:lnSpc>
                <a:spcPct val="101000"/>
              </a:lnSpc>
              <a:buClr>
                <a:srgbClr val="000000"/>
              </a:buClr>
              <a:buSzPct val="88000"/>
              <a:buFont typeface="Times New Roman" panose="02020603050405020304" pitchFamily="18" charset="0"/>
              <a:buBlip>
                <a:blip r:embed="rId3"/>
              </a:buBlip>
            </a:pPr>
            <a:r>
              <a:rPr lang="en-GB" altLang="en-US" sz="2600">
                <a:solidFill>
                  <a:srgbClr val="333333"/>
                </a:solidFill>
                <a:latin typeface="Tahoma" panose="020B0604030504040204" pitchFamily="34" charset="0"/>
                <a:cs typeface="Tahoma" panose="020B0604030504040204" pitchFamily="34" charset="0"/>
              </a:rPr>
              <a:t>At home – use a key-operated on/off switch in the main power line.</a:t>
            </a:r>
          </a:p>
          <a:p>
            <a:pPr lvl="2" eaLnBrk="1" hangingPunct="1">
              <a:lnSpc>
                <a:spcPct val="106000"/>
              </a:lnSpc>
              <a:buClr>
                <a:srgbClr val="000000"/>
              </a:buClr>
              <a:buSzPct val="88000"/>
              <a:buFont typeface="Times New Roman" panose="02020603050405020304" pitchFamily="18" charset="0"/>
              <a:buBlip>
                <a:blip r:embed="rId3"/>
              </a:buBlip>
            </a:pPr>
            <a:r>
              <a:rPr lang="en-GB" altLang="en-US" sz="2600">
                <a:solidFill>
                  <a:srgbClr val="333333"/>
                </a:solidFill>
                <a:latin typeface="Tahoma" panose="020B0604030504040204" pitchFamily="34" charset="0"/>
                <a:cs typeface="Tahoma" panose="020B0604030504040204" pitchFamily="34" charset="0"/>
              </a:rPr>
              <a:t>In your car – Disconnect &amp; remove the microphone when not using it.</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strips(downRight)">
                                      <p:cBhvr>
                                        <p:cTn id="7" dur="500"/>
                                        <p:tgtEl>
                                          <p:spTgt spid="286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8675">
                                            <p:txEl>
                                              <p:pRg st="1" end="1"/>
                                            </p:txEl>
                                          </p:spTgt>
                                        </p:tgtEl>
                                        <p:attrNameLst>
                                          <p:attrName>style.visibility</p:attrName>
                                        </p:attrNameLst>
                                      </p:cBhvr>
                                      <p:to>
                                        <p:strVal val="visible"/>
                                      </p:to>
                                    </p:set>
                                    <p:animEffect transition="in" filter="strips(downRight)">
                                      <p:cBhvr>
                                        <p:cTn id="12" dur="500"/>
                                        <p:tgtEl>
                                          <p:spTgt spid="286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bldLvl="3"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7" name="Rectangle 1">
            <a:extLst>
              <a:ext uri="{FF2B5EF4-FFF2-40B4-BE49-F238E27FC236}">
                <a16:creationId xmlns:a16="http://schemas.microsoft.com/office/drawing/2014/main" id="{6C995E18-9D30-462F-A154-FB60B032F652}"/>
              </a:ext>
            </a:extLst>
          </p:cNvPr>
          <p:cNvSpPr>
            <a:spLocks noGrp="1" noChangeArrowheads="1"/>
          </p:cNvSpPr>
          <p:nvPr>
            <p:ph type="title" idx="4294967295"/>
          </p:nvPr>
        </p:nvSpPr>
        <p:spPr>
          <a:xfrm>
            <a:off x="246063" y="1006475"/>
            <a:ext cx="7772400" cy="1309688"/>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Emergency</a:t>
            </a:r>
            <a:br>
              <a:rPr lang="en-GB" altLang="en-US" b="1"/>
            </a:br>
            <a:r>
              <a:rPr lang="en-GB" altLang="en-US" b="1"/>
              <a:t>Communications</a:t>
            </a:r>
          </a:p>
        </p:txBody>
      </p:sp>
      <p:sp>
        <p:nvSpPr>
          <p:cNvPr id="29698" name="Rectangle 2">
            <a:extLst>
              <a:ext uri="{FF2B5EF4-FFF2-40B4-BE49-F238E27FC236}">
                <a16:creationId xmlns:a16="http://schemas.microsoft.com/office/drawing/2014/main" id="{AD53880E-99E4-46CF-8739-FA100CC1CDEF}"/>
              </a:ext>
            </a:extLst>
          </p:cNvPr>
          <p:cNvSpPr>
            <a:spLocks noGrp="1" noChangeArrowheads="1"/>
          </p:cNvSpPr>
          <p:nvPr>
            <p:ph type="body" idx="4294967295"/>
          </p:nvPr>
        </p:nvSpPr>
        <p:spPr>
          <a:xfrm>
            <a:off x="576263" y="2563813"/>
            <a:ext cx="7459662" cy="4114800"/>
          </a:xfrm>
          <a:ln/>
        </p:spPr>
        <p:txBody>
          <a:bodyPr/>
          <a:lstStyle/>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If disaster disrupts normal communications an amateur station may make transmissions that are necessary to meet essential communication needs &amp; facilitate relief actions</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In an emergency you are allowed to help on any frequency outside your privileges in any way you can</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The FCC may declare a temporary state of communication emergency and may set forth special conditions and rules to be observed</a:t>
            </a:r>
          </a:p>
        </p:txBody>
      </p:sp>
      <p:pic>
        <p:nvPicPr>
          <p:cNvPr id="29699" name="Picture 3">
            <a:extLst>
              <a:ext uri="{FF2B5EF4-FFF2-40B4-BE49-F238E27FC236}">
                <a16:creationId xmlns:a16="http://schemas.microsoft.com/office/drawing/2014/main" id="{AD7A5680-A04F-43BD-BEC6-610C63150A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9300" y="1000125"/>
            <a:ext cx="2573338" cy="1554163"/>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29698">
                                            <p:txEl>
                                              <p:pRg st="0" end="0"/>
                                            </p:txEl>
                                          </p:spTgt>
                                        </p:tgtEl>
                                        <p:attrNameLst>
                                          <p:attrName>style.visibility</p:attrName>
                                        </p:attrNameLst>
                                      </p:cBhvr>
                                      <p:to>
                                        <p:strVal val="visible"/>
                                      </p:to>
                                    </p:set>
                                    <p:anim calcmode="lin" valueType="num">
                                      <p:cBhvr additive="base">
                                        <p:cTn id="7" dur="500"/>
                                        <p:tgtEl>
                                          <p:spTgt spid="29698">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29698">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29698">
                                            <p:txEl>
                                              <p:pRg st="1" end="1"/>
                                            </p:txEl>
                                          </p:spTgt>
                                        </p:tgtEl>
                                        <p:attrNameLst>
                                          <p:attrName>style.visibility</p:attrName>
                                        </p:attrNameLst>
                                      </p:cBhvr>
                                      <p:to>
                                        <p:strVal val="visible"/>
                                      </p:to>
                                    </p:set>
                                    <p:anim calcmode="lin" valueType="num">
                                      <p:cBhvr additive="base">
                                        <p:cTn id="13" dur="500"/>
                                        <p:tgtEl>
                                          <p:spTgt spid="29698">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29698">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29698">
                                            <p:txEl>
                                              <p:pRg st="2" end="2"/>
                                            </p:txEl>
                                          </p:spTgt>
                                        </p:tgtEl>
                                        <p:attrNameLst>
                                          <p:attrName>style.visibility</p:attrName>
                                        </p:attrNameLst>
                                      </p:cBhvr>
                                      <p:to>
                                        <p:strVal val="visible"/>
                                      </p:to>
                                    </p:set>
                                    <p:anim calcmode="lin" valueType="num">
                                      <p:cBhvr additive="base">
                                        <p:cTn id="19" dur="500"/>
                                        <p:tgtEl>
                                          <p:spTgt spid="29698">
                                            <p:txEl>
                                              <p:pRg st="2" end="2"/>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2969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1" name="Rectangle 1">
            <a:extLst>
              <a:ext uri="{FF2B5EF4-FFF2-40B4-BE49-F238E27FC236}">
                <a16:creationId xmlns:a16="http://schemas.microsoft.com/office/drawing/2014/main" id="{EBD283B9-F1C9-48BA-A424-6B24019A45AA}"/>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Emergency Calls</a:t>
            </a:r>
          </a:p>
        </p:txBody>
      </p:sp>
      <p:sp>
        <p:nvSpPr>
          <p:cNvPr id="30722" name="Rectangle 2">
            <a:extLst>
              <a:ext uri="{FF2B5EF4-FFF2-40B4-BE49-F238E27FC236}">
                <a16:creationId xmlns:a16="http://schemas.microsoft.com/office/drawing/2014/main" id="{2DE69380-864A-4894-AE0E-F3D34A6EAEEA}"/>
              </a:ext>
            </a:extLst>
          </p:cNvPr>
          <p:cNvSpPr>
            <a:spLocks noGrp="1" noChangeArrowheads="1"/>
          </p:cNvSpPr>
          <p:nvPr>
            <p:ph type="body" idx="4294967295"/>
          </p:nvPr>
        </p:nvSpPr>
        <p:spPr>
          <a:xfrm>
            <a:off x="576263" y="2111375"/>
            <a:ext cx="3881437" cy="4516438"/>
          </a:xfrm>
          <a:ln/>
        </p:spPr>
        <p:txBody>
          <a:bodyPr/>
          <a:lstStyle/>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In a life or property threatening emergency you are allowed to transmit “SOS” or “MAYDAY”</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If you are in contact with another station and you hear an emergency call you should stop your QSO immediately and take the emergency call</a:t>
            </a:r>
          </a:p>
        </p:txBody>
      </p:sp>
      <p:pic>
        <p:nvPicPr>
          <p:cNvPr id="30723" name="Picture 3">
            <a:extLst>
              <a:ext uri="{FF2B5EF4-FFF2-40B4-BE49-F238E27FC236}">
                <a16:creationId xmlns:a16="http://schemas.microsoft.com/office/drawing/2014/main" id="{5AEF28FB-029F-4789-92B6-1C803837B4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6150" y="1752600"/>
            <a:ext cx="3927475" cy="2716213"/>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30724" name="Text Box 4">
            <a:extLst>
              <a:ext uri="{FF2B5EF4-FFF2-40B4-BE49-F238E27FC236}">
                <a16:creationId xmlns:a16="http://schemas.microsoft.com/office/drawing/2014/main" id="{A1E28762-8548-4384-B4D5-F043E2468F60}"/>
              </a:ext>
            </a:extLst>
          </p:cNvPr>
          <p:cNvSpPr txBox="1">
            <a:spLocks noChangeArrowheads="1"/>
          </p:cNvSpPr>
          <p:nvPr/>
        </p:nvSpPr>
        <p:spPr bwMode="auto">
          <a:xfrm>
            <a:off x="4689475" y="4724400"/>
            <a:ext cx="3921125"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1pPr>
            <a:lvl2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9pPr>
          </a:lstStyle>
          <a:p>
            <a:pPr eaLnBrk="1" hangingPunct="1">
              <a:spcBef>
                <a:spcPts val="800"/>
              </a:spcBef>
              <a:buClr>
                <a:srgbClr val="000000"/>
              </a:buClr>
              <a:buSzPct val="96000"/>
              <a:buFont typeface="Times New Roman" panose="02020603050405020304" pitchFamily="18" charset="0"/>
              <a:buBlip>
                <a:blip r:embed="rId4"/>
              </a:buBlip>
            </a:pPr>
            <a:r>
              <a:rPr lang="en-GB" altLang="en-US">
                <a:solidFill>
                  <a:srgbClr val="333333"/>
                </a:solidFill>
                <a:latin typeface="Tahoma" panose="020B0604030504040204" pitchFamily="34" charset="0"/>
              </a:rPr>
              <a:t>If you need to interrupt a repeater conversation for an emergency say “BREAK” once and then your call sign</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30722">
                                            <p:txEl>
                                              <p:pRg st="0" end="0"/>
                                            </p:txEl>
                                          </p:spTgt>
                                        </p:tgtEl>
                                        <p:attrNameLst>
                                          <p:attrName>style.visibility</p:attrName>
                                        </p:attrNameLst>
                                      </p:cBhvr>
                                      <p:to>
                                        <p:strVal val="visible"/>
                                      </p:to>
                                    </p:set>
                                    <p:anim calcmode="lin" valueType="num">
                                      <p:cBhvr additive="base">
                                        <p:cTn id="7" dur="500"/>
                                        <p:tgtEl>
                                          <p:spTgt spid="30722">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0722">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30722">
                                            <p:txEl>
                                              <p:pRg st="1" end="1"/>
                                            </p:txEl>
                                          </p:spTgt>
                                        </p:tgtEl>
                                        <p:attrNameLst>
                                          <p:attrName>style.visibility</p:attrName>
                                        </p:attrNameLst>
                                      </p:cBhvr>
                                      <p:to>
                                        <p:strVal val="visible"/>
                                      </p:to>
                                    </p:set>
                                    <p:anim calcmode="lin" valueType="num">
                                      <p:cBhvr additive="base">
                                        <p:cTn id="13" dur="500"/>
                                        <p:tgtEl>
                                          <p:spTgt spid="30722">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30722">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30724">
                                            <p:txEl>
                                              <p:pRg st="0" end="0"/>
                                            </p:txEl>
                                          </p:spTgt>
                                        </p:tgtEl>
                                        <p:attrNameLst>
                                          <p:attrName>style.visibility</p:attrName>
                                        </p:attrNameLst>
                                      </p:cBhvr>
                                      <p:to>
                                        <p:strVal val="visible"/>
                                      </p:to>
                                    </p:set>
                                    <p:anim calcmode="lin" valueType="num">
                                      <p:cBhvr additive="base">
                                        <p:cTn id="19" dur="500"/>
                                        <p:tgtEl>
                                          <p:spTgt spid="30724">
                                            <p:txEl>
                                              <p:pRg st="0" end="0"/>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307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build="p" autoUpdateAnimBg="0"/>
      <p:bldP spid="30724"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5" name="Rectangle 1">
            <a:extLst>
              <a:ext uri="{FF2B5EF4-FFF2-40B4-BE49-F238E27FC236}">
                <a16:creationId xmlns:a16="http://schemas.microsoft.com/office/drawing/2014/main" id="{E6270BFC-7B46-4D2A-8DD8-28EEF376E209}"/>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Emergency Operations</a:t>
            </a:r>
          </a:p>
        </p:txBody>
      </p:sp>
      <p:sp>
        <p:nvSpPr>
          <p:cNvPr id="31746" name="Rectangle 2">
            <a:extLst>
              <a:ext uri="{FF2B5EF4-FFF2-40B4-BE49-F238E27FC236}">
                <a16:creationId xmlns:a16="http://schemas.microsoft.com/office/drawing/2014/main" id="{C9ADE188-FE14-4A4B-B14B-23ACAF5FEF18}"/>
              </a:ext>
            </a:extLst>
          </p:cNvPr>
          <p:cNvSpPr>
            <a:spLocks noGrp="1" noChangeArrowheads="1"/>
          </p:cNvSpPr>
          <p:nvPr>
            <p:ph type="body" idx="4294967295"/>
          </p:nvPr>
        </p:nvSpPr>
        <p:spPr>
          <a:xfrm>
            <a:off x="576263" y="2038350"/>
            <a:ext cx="7813675" cy="4027488"/>
          </a:xfrm>
          <a:ln/>
        </p:spPr>
        <p:txBody>
          <a:bodyPr/>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A method of operating a station independent of commercial AC power may be a good idea for providing emergency communications </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When using a hand-held radio in an emergency it is important to have several sets of charged batteries available</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For HF portable operations in an emergency a dipole antenna is a good choice due to its ease of transportation and set up</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31746">
                                            <p:txEl>
                                              <p:pRg st="0" end="0"/>
                                            </p:txEl>
                                          </p:spTgt>
                                        </p:tgtEl>
                                        <p:attrNameLst>
                                          <p:attrName>style.visibility</p:attrName>
                                        </p:attrNameLst>
                                      </p:cBhvr>
                                      <p:to>
                                        <p:strVal val="visible"/>
                                      </p:to>
                                    </p:set>
                                    <p:anim calcmode="lin" valueType="num">
                                      <p:cBhvr additive="base">
                                        <p:cTn id="7" dur="500"/>
                                        <p:tgtEl>
                                          <p:spTgt spid="31746">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1746">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31746">
                                            <p:txEl>
                                              <p:pRg st="1" end="1"/>
                                            </p:txEl>
                                          </p:spTgt>
                                        </p:tgtEl>
                                        <p:attrNameLst>
                                          <p:attrName>style.visibility</p:attrName>
                                        </p:attrNameLst>
                                      </p:cBhvr>
                                      <p:to>
                                        <p:strVal val="visible"/>
                                      </p:to>
                                    </p:set>
                                    <p:anim calcmode="lin" valueType="num">
                                      <p:cBhvr additive="base">
                                        <p:cTn id="13" dur="500"/>
                                        <p:tgtEl>
                                          <p:spTgt spid="31746">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31746">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31746">
                                            <p:txEl>
                                              <p:pRg st="2" end="2"/>
                                            </p:txEl>
                                          </p:spTgt>
                                        </p:tgtEl>
                                        <p:attrNameLst>
                                          <p:attrName>style.visibility</p:attrName>
                                        </p:attrNameLst>
                                      </p:cBhvr>
                                      <p:to>
                                        <p:strVal val="visible"/>
                                      </p:to>
                                    </p:set>
                                    <p:anim calcmode="lin" valueType="num">
                                      <p:cBhvr additive="base">
                                        <p:cTn id="19" dur="500"/>
                                        <p:tgtEl>
                                          <p:spTgt spid="31746">
                                            <p:txEl>
                                              <p:pRg st="2" end="2"/>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3174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69" name="Rectangle 1">
            <a:extLst>
              <a:ext uri="{FF2B5EF4-FFF2-40B4-BE49-F238E27FC236}">
                <a16:creationId xmlns:a16="http://schemas.microsoft.com/office/drawing/2014/main" id="{EE1710D7-BDB1-46D6-A8EA-992F77AA4D7C}"/>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Emergency Operations (Cont'd)</a:t>
            </a:r>
          </a:p>
        </p:txBody>
      </p:sp>
      <p:sp>
        <p:nvSpPr>
          <p:cNvPr id="32770" name="Rectangle 2">
            <a:extLst>
              <a:ext uri="{FF2B5EF4-FFF2-40B4-BE49-F238E27FC236}">
                <a16:creationId xmlns:a16="http://schemas.microsoft.com/office/drawing/2014/main" id="{51F23B0E-DE4D-4209-967B-73F5C9DAAE12}"/>
              </a:ext>
            </a:extLst>
          </p:cNvPr>
          <p:cNvSpPr>
            <a:spLocks noGrp="1" noChangeArrowheads="1"/>
          </p:cNvSpPr>
          <p:nvPr>
            <p:ph type="body" idx="4294967295"/>
          </p:nvPr>
        </p:nvSpPr>
        <p:spPr>
          <a:xfrm>
            <a:off x="685800" y="2147888"/>
            <a:ext cx="5054600" cy="4251325"/>
          </a:xfrm>
          <a:ln/>
        </p:spPr>
        <p:txBody>
          <a:bodyPr/>
          <a:lstStyle/>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The use of “tactical” call signs such as “command post” or “weather center” are efficient &amp; help coordinate public service communications</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Messages concerning the immediate safety of human life are called “Emergency Traffic”</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Messages concerning a person's well being are called “Health &amp; Welfare Traffic”</a:t>
            </a:r>
          </a:p>
        </p:txBody>
      </p:sp>
      <p:pic>
        <p:nvPicPr>
          <p:cNvPr id="32771" name="Picture 3">
            <a:extLst>
              <a:ext uri="{FF2B5EF4-FFF2-40B4-BE49-F238E27FC236}">
                <a16:creationId xmlns:a16="http://schemas.microsoft.com/office/drawing/2014/main" id="{205F51DF-AB77-41C9-A2C5-71FE834FB9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4650" y="2033588"/>
            <a:ext cx="3435350" cy="2576512"/>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32770">
                                            <p:txEl>
                                              <p:pRg st="0" end="0"/>
                                            </p:txEl>
                                          </p:spTgt>
                                        </p:tgtEl>
                                        <p:attrNameLst>
                                          <p:attrName>style.visibility</p:attrName>
                                        </p:attrNameLst>
                                      </p:cBhvr>
                                      <p:to>
                                        <p:strVal val="visible"/>
                                      </p:to>
                                    </p:set>
                                    <p:anim calcmode="lin" valueType="num">
                                      <p:cBhvr additive="base">
                                        <p:cTn id="7" dur="500"/>
                                        <p:tgtEl>
                                          <p:spTgt spid="32770">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2770">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32770">
                                            <p:txEl>
                                              <p:pRg st="1" end="1"/>
                                            </p:txEl>
                                          </p:spTgt>
                                        </p:tgtEl>
                                        <p:attrNameLst>
                                          <p:attrName>style.visibility</p:attrName>
                                        </p:attrNameLst>
                                      </p:cBhvr>
                                      <p:to>
                                        <p:strVal val="visible"/>
                                      </p:to>
                                    </p:set>
                                    <p:anim calcmode="lin" valueType="num">
                                      <p:cBhvr additive="base">
                                        <p:cTn id="13" dur="500"/>
                                        <p:tgtEl>
                                          <p:spTgt spid="32770">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32770">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32770">
                                            <p:txEl>
                                              <p:pRg st="2" end="2"/>
                                            </p:txEl>
                                          </p:spTgt>
                                        </p:tgtEl>
                                        <p:attrNameLst>
                                          <p:attrName>style.visibility</p:attrName>
                                        </p:attrNameLst>
                                      </p:cBhvr>
                                      <p:to>
                                        <p:strVal val="visible"/>
                                      </p:to>
                                    </p:set>
                                    <p:anim calcmode="lin" valueType="num">
                                      <p:cBhvr additive="base">
                                        <p:cTn id="19" dur="500"/>
                                        <p:tgtEl>
                                          <p:spTgt spid="32770">
                                            <p:txEl>
                                              <p:pRg st="2" end="2"/>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3277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3" name="Rectangle 1">
            <a:extLst>
              <a:ext uri="{FF2B5EF4-FFF2-40B4-BE49-F238E27FC236}">
                <a16:creationId xmlns:a16="http://schemas.microsoft.com/office/drawing/2014/main" id="{0E787803-B856-4F2D-9D0E-2DF63F4490FB}"/>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RACES</a:t>
            </a:r>
          </a:p>
        </p:txBody>
      </p:sp>
      <p:sp>
        <p:nvSpPr>
          <p:cNvPr id="33794" name="Rectangle 2">
            <a:extLst>
              <a:ext uri="{FF2B5EF4-FFF2-40B4-BE49-F238E27FC236}">
                <a16:creationId xmlns:a16="http://schemas.microsoft.com/office/drawing/2014/main" id="{1AE42FEA-6F58-4CED-9D5E-80019EFB5C60}"/>
              </a:ext>
            </a:extLst>
          </p:cNvPr>
          <p:cNvSpPr>
            <a:spLocks noGrp="1" noChangeArrowheads="1"/>
          </p:cNvSpPr>
          <p:nvPr>
            <p:ph type="body" idx="4294967295"/>
          </p:nvPr>
        </p:nvSpPr>
        <p:spPr>
          <a:xfrm>
            <a:off x="685800" y="2552700"/>
            <a:ext cx="7772400" cy="4125913"/>
          </a:xfrm>
          <a:ln/>
        </p:spPr>
        <p:txBody>
          <a:bodyPr/>
          <a:lstStyle/>
          <a:p>
            <a:pPr>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RACES is the Radio Amateur Civil Emergency Service</a:t>
            </a:r>
          </a:p>
          <a:p>
            <a:pPr>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Before you can participate in RACES drills you must register with the responsible civil defense organization</a:t>
            </a:r>
          </a:p>
          <a:p>
            <a:pPr>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Messages sent during a RACES drill must be identified as “drill” or “test messages”</a:t>
            </a:r>
          </a:p>
          <a:p>
            <a:pPr>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RACES is not active in the Midland/Odessa area</a:t>
            </a:r>
          </a:p>
        </p:txBody>
      </p:sp>
      <p:pic>
        <p:nvPicPr>
          <p:cNvPr id="33795" name="Picture 3">
            <a:extLst>
              <a:ext uri="{FF2B5EF4-FFF2-40B4-BE49-F238E27FC236}">
                <a16:creationId xmlns:a16="http://schemas.microsoft.com/office/drawing/2014/main" id="{BA6401AB-9861-4E68-B28A-DE2178F6A8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0313" y="949325"/>
            <a:ext cx="1619250" cy="161925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33794">
                                            <p:txEl>
                                              <p:pRg st="0" end="0"/>
                                            </p:txEl>
                                          </p:spTgt>
                                        </p:tgtEl>
                                        <p:attrNameLst>
                                          <p:attrName>style.visibility</p:attrName>
                                        </p:attrNameLst>
                                      </p:cBhvr>
                                      <p:to>
                                        <p:strVal val="visible"/>
                                      </p:to>
                                    </p:set>
                                    <p:anim calcmode="lin" valueType="num">
                                      <p:cBhvr>
                                        <p:cTn id="7" dur="500" fill="hold"/>
                                        <p:tgtEl>
                                          <p:spTgt spid="33794">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33794">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3794">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3379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33794">
                                            <p:txEl>
                                              <p:pRg st="1" end="1"/>
                                            </p:txEl>
                                          </p:spTgt>
                                        </p:tgtEl>
                                        <p:attrNameLst>
                                          <p:attrName>style.visibility</p:attrName>
                                        </p:attrNameLst>
                                      </p:cBhvr>
                                      <p:to>
                                        <p:strVal val="visible"/>
                                      </p:to>
                                    </p:set>
                                    <p:anim calcmode="lin" valueType="num">
                                      <p:cBhvr>
                                        <p:cTn id="15" dur="500" fill="hold"/>
                                        <p:tgtEl>
                                          <p:spTgt spid="33794">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33794">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33794">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33794">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8" fill="hold" grpId="0" nodeType="clickEffect">
                                  <p:stCondLst>
                                    <p:cond delay="0"/>
                                  </p:stCondLst>
                                  <p:childTnLst>
                                    <p:set>
                                      <p:cBhvr>
                                        <p:cTn id="22" dur="1" fill="hold">
                                          <p:stCondLst>
                                            <p:cond delay="0"/>
                                          </p:stCondLst>
                                        </p:cTn>
                                        <p:tgtEl>
                                          <p:spTgt spid="33794">
                                            <p:txEl>
                                              <p:pRg st="2" end="2"/>
                                            </p:txEl>
                                          </p:spTgt>
                                        </p:tgtEl>
                                        <p:attrNameLst>
                                          <p:attrName>style.visibility</p:attrName>
                                        </p:attrNameLst>
                                      </p:cBhvr>
                                      <p:to>
                                        <p:strVal val="visible"/>
                                      </p:to>
                                    </p:set>
                                    <p:anim calcmode="lin" valueType="num">
                                      <p:cBhvr>
                                        <p:cTn id="23" dur="500" fill="hold"/>
                                        <p:tgtEl>
                                          <p:spTgt spid="33794">
                                            <p:txEl>
                                              <p:pRg st="2" end="2"/>
                                            </p:txEl>
                                          </p:spTgt>
                                        </p:tgtEl>
                                        <p:attrNameLst>
                                          <p:attrName>ppt_x</p:attrName>
                                        </p:attrNameLst>
                                      </p:cBhvr>
                                      <p:tavLst>
                                        <p:tav tm="0">
                                          <p:val>
                                            <p:strVal val="#ppt_x-#ppt_w/2"/>
                                          </p:val>
                                        </p:tav>
                                        <p:tav tm="100000">
                                          <p:val>
                                            <p:strVal val="#ppt_x"/>
                                          </p:val>
                                        </p:tav>
                                      </p:tavLst>
                                    </p:anim>
                                    <p:anim calcmode="lin" valueType="num">
                                      <p:cBhvr>
                                        <p:cTn id="24" dur="500" fill="hold"/>
                                        <p:tgtEl>
                                          <p:spTgt spid="33794">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33794">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33794">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8" fill="hold" grpId="0" nodeType="clickEffect">
                                  <p:stCondLst>
                                    <p:cond delay="0"/>
                                  </p:stCondLst>
                                  <p:childTnLst>
                                    <p:set>
                                      <p:cBhvr>
                                        <p:cTn id="30" dur="1" fill="hold">
                                          <p:stCondLst>
                                            <p:cond delay="0"/>
                                          </p:stCondLst>
                                        </p:cTn>
                                        <p:tgtEl>
                                          <p:spTgt spid="33794">
                                            <p:txEl>
                                              <p:pRg st="3" end="3"/>
                                            </p:txEl>
                                          </p:spTgt>
                                        </p:tgtEl>
                                        <p:attrNameLst>
                                          <p:attrName>style.visibility</p:attrName>
                                        </p:attrNameLst>
                                      </p:cBhvr>
                                      <p:to>
                                        <p:strVal val="visible"/>
                                      </p:to>
                                    </p:set>
                                    <p:anim calcmode="lin" valueType="num">
                                      <p:cBhvr>
                                        <p:cTn id="31" dur="500" fill="hold"/>
                                        <p:tgtEl>
                                          <p:spTgt spid="33794">
                                            <p:txEl>
                                              <p:pRg st="3" end="3"/>
                                            </p:txEl>
                                          </p:spTgt>
                                        </p:tgtEl>
                                        <p:attrNameLst>
                                          <p:attrName>ppt_x</p:attrName>
                                        </p:attrNameLst>
                                      </p:cBhvr>
                                      <p:tavLst>
                                        <p:tav tm="0">
                                          <p:val>
                                            <p:strVal val="#ppt_x-#ppt_w/2"/>
                                          </p:val>
                                        </p:tav>
                                        <p:tav tm="100000">
                                          <p:val>
                                            <p:strVal val="#ppt_x"/>
                                          </p:val>
                                        </p:tav>
                                      </p:tavLst>
                                    </p:anim>
                                    <p:anim calcmode="lin" valueType="num">
                                      <p:cBhvr>
                                        <p:cTn id="32" dur="500" fill="hold"/>
                                        <p:tgtEl>
                                          <p:spTgt spid="33794">
                                            <p:txEl>
                                              <p:pRg st="3" end="3"/>
                                            </p:txEl>
                                          </p:spTgt>
                                        </p:tgtEl>
                                        <p:attrNameLst>
                                          <p:attrName>ppt_y</p:attrName>
                                        </p:attrNameLst>
                                      </p:cBhvr>
                                      <p:tavLst>
                                        <p:tav tm="0">
                                          <p:val>
                                            <p:strVal val="#ppt_y"/>
                                          </p:val>
                                        </p:tav>
                                        <p:tav tm="100000">
                                          <p:val>
                                            <p:strVal val="#ppt_y"/>
                                          </p:val>
                                        </p:tav>
                                      </p:tavLst>
                                    </p:anim>
                                    <p:anim calcmode="lin" valueType="num">
                                      <p:cBhvr>
                                        <p:cTn id="33" dur="500" fill="hold"/>
                                        <p:tgtEl>
                                          <p:spTgt spid="33794">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33794">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a:extLst>
              <a:ext uri="{FF2B5EF4-FFF2-40B4-BE49-F238E27FC236}">
                <a16:creationId xmlns:a16="http://schemas.microsoft.com/office/drawing/2014/main" id="{C5FBEB78-54EF-4E65-89EA-953D0E019F09}"/>
              </a:ext>
            </a:extLst>
          </p:cNvPr>
          <p:cNvSpPr>
            <a:spLocks noGrp="1" noChangeArrowheads="1"/>
          </p:cNvSpPr>
          <p:nvPr>
            <p:ph type="title" idx="4294967295"/>
          </p:nvPr>
        </p:nvSpPr>
        <p:spPr>
          <a:xfrm>
            <a:off x="503238" y="1604963"/>
            <a:ext cx="7772400" cy="3603625"/>
          </a:xfrm>
          <a:ln/>
        </p:spPr>
        <p:txBody>
          <a:bodyPr/>
          <a:lstStyle/>
          <a:p>
            <a:pPr algn="ct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7200" b="1"/>
              <a:t>Control Operator Duties</a:t>
            </a:r>
            <a:br>
              <a:rPr lang="en-GB" altLang="en-US" sz="7200" b="1"/>
            </a:br>
            <a:r>
              <a:rPr lang="en-GB" altLang="en-US" sz="5400" b="1"/>
              <a:t>Subelement T5</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1" name="Rectangle 1">
            <a:extLst>
              <a:ext uri="{FF2B5EF4-FFF2-40B4-BE49-F238E27FC236}">
                <a16:creationId xmlns:a16="http://schemas.microsoft.com/office/drawing/2014/main" id="{669F338E-30BC-4440-A201-369979561DD7}"/>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You're the Control Operator</a:t>
            </a:r>
          </a:p>
        </p:txBody>
      </p:sp>
      <p:sp>
        <p:nvSpPr>
          <p:cNvPr id="35842" name="Rectangle 2">
            <a:extLst>
              <a:ext uri="{FF2B5EF4-FFF2-40B4-BE49-F238E27FC236}">
                <a16:creationId xmlns:a16="http://schemas.microsoft.com/office/drawing/2014/main" id="{2089C7A3-B434-477F-A03C-6C1353091EAB}"/>
              </a:ext>
            </a:extLst>
          </p:cNvPr>
          <p:cNvSpPr>
            <a:spLocks noGrp="1" noChangeArrowheads="1"/>
          </p:cNvSpPr>
          <p:nvPr>
            <p:ph type="body" idx="4294967295"/>
          </p:nvPr>
        </p:nvSpPr>
        <p:spPr>
          <a:xfrm>
            <a:off x="685800" y="2147888"/>
            <a:ext cx="7772400" cy="4454525"/>
          </a:xfrm>
          <a:ln/>
        </p:spPr>
        <p:txBody>
          <a:bodyPr/>
          <a:lstStyle/>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You must be at the </a:t>
            </a:r>
            <a:r>
              <a:rPr lang="en-GB" altLang="en-US" sz="2400" u="sng"/>
              <a:t>control point</a:t>
            </a:r>
            <a:r>
              <a:rPr lang="en-GB" altLang="en-US" sz="2400"/>
              <a:t> when transmitting unless the station is under automatic control.</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If you have a dual band transceiver and set it up as a cross-band repeater there </a:t>
            </a:r>
            <a:r>
              <a:rPr lang="en-GB" altLang="en-US" sz="2400" u="sng"/>
              <a:t>must</a:t>
            </a:r>
            <a:r>
              <a:rPr lang="en-GB" altLang="en-US" sz="2400"/>
              <a:t> be a control operator at the control point.</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You do not have to be at the control point of an automatically controlled station.</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An unlicensed family member may not use your equipment if you are not present.</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A detailed list of your operating privileges and rules &amp; regs may be found in FCC Part 97.</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4" fill="hold" grpId="0" nodeType="clickEffect">
                                  <p:stCondLst>
                                    <p:cond delay="0"/>
                                  </p:stCondLst>
                                  <p:childTnLst>
                                    <p:set>
                                      <p:cBhvr>
                                        <p:cTn id="6" dur="1" fill="hold">
                                          <p:stCondLst>
                                            <p:cond delay="0"/>
                                          </p:stCondLst>
                                        </p:cTn>
                                        <p:tgtEl>
                                          <p:spTgt spid="35842">
                                            <p:txEl>
                                              <p:pRg st="0" end="0"/>
                                            </p:txEl>
                                          </p:spTgt>
                                        </p:tgtEl>
                                        <p:attrNameLst>
                                          <p:attrName>style.visibility</p:attrName>
                                        </p:attrNameLst>
                                      </p:cBhvr>
                                      <p:to>
                                        <p:strVal val="visible"/>
                                      </p:to>
                                    </p:set>
                                    <p:anim calcmode="lin" valueType="num">
                                      <p:cBhvr>
                                        <p:cTn id="7" dur="500" fill="hold"/>
                                        <p:tgtEl>
                                          <p:spTgt spid="35842">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35842">
                                            <p:txEl>
                                              <p:pRg st="0" end="0"/>
                                            </p:txEl>
                                          </p:spTgt>
                                        </p:tgtEl>
                                        <p:attrNameLst>
                                          <p:attrName>ppt_y</p:attrName>
                                        </p:attrNameLst>
                                      </p:cBhvr>
                                      <p:tavLst>
                                        <p:tav tm="0">
                                          <p:val>
                                            <p:strVal val="#ppt_y+#ppt_h/2"/>
                                          </p:val>
                                        </p:tav>
                                        <p:tav tm="100000">
                                          <p:val>
                                            <p:strVal val="#ppt_y"/>
                                          </p:val>
                                        </p:tav>
                                      </p:tavLst>
                                    </p:anim>
                                    <p:anim calcmode="lin" valueType="num">
                                      <p:cBhvr>
                                        <p:cTn id="9" dur="500" fill="hold"/>
                                        <p:tgtEl>
                                          <p:spTgt spid="35842">
                                            <p:txEl>
                                              <p:pRg st="0" end="0"/>
                                            </p:txEl>
                                          </p:spTgt>
                                        </p:tgtEl>
                                        <p:attrNameLst>
                                          <p:attrName>ppt_w</p:attrName>
                                        </p:attrNameLst>
                                      </p:cBhvr>
                                      <p:tavLst>
                                        <p:tav tm="0">
                                          <p:val>
                                            <p:strVal val="#ppt_w"/>
                                          </p:val>
                                        </p:tav>
                                        <p:tav tm="100000">
                                          <p:val>
                                            <p:strVal val="#ppt_w"/>
                                          </p:val>
                                        </p:tav>
                                      </p:tavLst>
                                    </p:anim>
                                    <p:anim calcmode="lin" valueType="num">
                                      <p:cBhvr>
                                        <p:cTn id="10" dur="500" fill="hold"/>
                                        <p:tgtEl>
                                          <p:spTgt spid="35842">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4" fill="hold" grpId="0" nodeType="clickEffect">
                                  <p:stCondLst>
                                    <p:cond delay="0"/>
                                  </p:stCondLst>
                                  <p:childTnLst>
                                    <p:set>
                                      <p:cBhvr>
                                        <p:cTn id="14" dur="1" fill="hold">
                                          <p:stCondLst>
                                            <p:cond delay="0"/>
                                          </p:stCondLst>
                                        </p:cTn>
                                        <p:tgtEl>
                                          <p:spTgt spid="35842">
                                            <p:txEl>
                                              <p:pRg st="1" end="1"/>
                                            </p:txEl>
                                          </p:spTgt>
                                        </p:tgtEl>
                                        <p:attrNameLst>
                                          <p:attrName>style.visibility</p:attrName>
                                        </p:attrNameLst>
                                      </p:cBhvr>
                                      <p:to>
                                        <p:strVal val="visible"/>
                                      </p:to>
                                    </p:set>
                                    <p:anim calcmode="lin" valueType="num">
                                      <p:cBhvr>
                                        <p:cTn id="15" dur="500" fill="hold"/>
                                        <p:tgtEl>
                                          <p:spTgt spid="35842">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35842">
                                            <p:txEl>
                                              <p:pRg st="1" end="1"/>
                                            </p:txEl>
                                          </p:spTgt>
                                        </p:tgtEl>
                                        <p:attrNameLst>
                                          <p:attrName>ppt_y</p:attrName>
                                        </p:attrNameLst>
                                      </p:cBhvr>
                                      <p:tavLst>
                                        <p:tav tm="0">
                                          <p:val>
                                            <p:strVal val="#ppt_y+#ppt_h/2"/>
                                          </p:val>
                                        </p:tav>
                                        <p:tav tm="100000">
                                          <p:val>
                                            <p:strVal val="#ppt_y"/>
                                          </p:val>
                                        </p:tav>
                                      </p:tavLst>
                                    </p:anim>
                                    <p:anim calcmode="lin" valueType="num">
                                      <p:cBhvr>
                                        <p:cTn id="17" dur="500" fill="hold"/>
                                        <p:tgtEl>
                                          <p:spTgt spid="35842">
                                            <p:txEl>
                                              <p:pRg st="1" end="1"/>
                                            </p:txEl>
                                          </p:spTgt>
                                        </p:tgtEl>
                                        <p:attrNameLst>
                                          <p:attrName>ppt_w</p:attrName>
                                        </p:attrNameLst>
                                      </p:cBhvr>
                                      <p:tavLst>
                                        <p:tav tm="0">
                                          <p:val>
                                            <p:strVal val="#ppt_w"/>
                                          </p:val>
                                        </p:tav>
                                        <p:tav tm="100000">
                                          <p:val>
                                            <p:strVal val="#ppt_w"/>
                                          </p:val>
                                        </p:tav>
                                      </p:tavLst>
                                    </p:anim>
                                    <p:anim calcmode="lin" valueType="num">
                                      <p:cBhvr>
                                        <p:cTn id="18" dur="500" fill="hold"/>
                                        <p:tgtEl>
                                          <p:spTgt spid="35842">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4" fill="hold" grpId="0" nodeType="clickEffect">
                                  <p:stCondLst>
                                    <p:cond delay="0"/>
                                  </p:stCondLst>
                                  <p:childTnLst>
                                    <p:set>
                                      <p:cBhvr>
                                        <p:cTn id="22" dur="1" fill="hold">
                                          <p:stCondLst>
                                            <p:cond delay="0"/>
                                          </p:stCondLst>
                                        </p:cTn>
                                        <p:tgtEl>
                                          <p:spTgt spid="35842">
                                            <p:txEl>
                                              <p:pRg st="2" end="2"/>
                                            </p:txEl>
                                          </p:spTgt>
                                        </p:tgtEl>
                                        <p:attrNameLst>
                                          <p:attrName>style.visibility</p:attrName>
                                        </p:attrNameLst>
                                      </p:cBhvr>
                                      <p:to>
                                        <p:strVal val="visible"/>
                                      </p:to>
                                    </p:set>
                                    <p:anim calcmode="lin" valueType="num">
                                      <p:cBhvr>
                                        <p:cTn id="23" dur="500" fill="hold"/>
                                        <p:tgtEl>
                                          <p:spTgt spid="35842">
                                            <p:txEl>
                                              <p:pRg st="2" end="2"/>
                                            </p:txEl>
                                          </p:spTgt>
                                        </p:tgtEl>
                                        <p:attrNameLst>
                                          <p:attrName>ppt_x</p:attrName>
                                        </p:attrNameLst>
                                      </p:cBhvr>
                                      <p:tavLst>
                                        <p:tav tm="0">
                                          <p:val>
                                            <p:strVal val="#ppt_x"/>
                                          </p:val>
                                        </p:tav>
                                        <p:tav tm="100000">
                                          <p:val>
                                            <p:strVal val="#ppt_x"/>
                                          </p:val>
                                        </p:tav>
                                      </p:tavLst>
                                    </p:anim>
                                    <p:anim calcmode="lin" valueType="num">
                                      <p:cBhvr>
                                        <p:cTn id="24" dur="500" fill="hold"/>
                                        <p:tgtEl>
                                          <p:spTgt spid="35842">
                                            <p:txEl>
                                              <p:pRg st="2" end="2"/>
                                            </p:txEl>
                                          </p:spTgt>
                                        </p:tgtEl>
                                        <p:attrNameLst>
                                          <p:attrName>ppt_y</p:attrName>
                                        </p:attrNameLst>
                                      </p:cBhvr>
                                      <p:tavLst>
                                        <p:tav tm="0">
                                          <p:val>
                                            <p:strVal val="#ppt_y+#ppt_h/2"/>
                                          </p:val>
                                        </p:tav>
                                        <p:tav tm="100000">
                                          <p:val>
                                            <p:strVal val="#ppt_y"/>
                                          </p:val>
                                        </p:tav>
                                      </p:tavLst>
                                    </p:anim>
                                    <p:anim calcmode="lin" valueType="num">
                                      <p:cBhvr>
                                        <p:cTn id="25" dur="500" fill="hold"/>
                                        <p:tgtEl>
                                          <p:spTgt spid="35842">
                                            <p:txEl>
                                              <p:pRg st="2" end="2"/>
                                            </p:txEl>
                                          </p:spTgt>
                                        </p:tgtEl>
                                        <p:attrNameLst>
                                          <p:attrName>ppt_w</p:attrName>
                                        </p:attrNameLst>
                                      </p:cBhvr>
                                      <p:tavLst>
                                        <p:tav tm="0">
                                          <p:val>
                                            <p:strVal val="#ppt_w"/>
                                          </p:val>
                                        </p:tav>
                                        <p:tav tm="100000">
                                          <p:val>
                                            <p:strVal val="#ppt_w"/>
                                          </p:val>
                                        </p:tav>
                                      </p:tavLst>
                                    </p:anim>
                                    <p:anim calcmode="lin" valueType="num">
                                      <p:cBhvr>
                                        <p:cTn id="26" dur="500" fill="hold"/>
                                        <p:tgtEl>
                                          <p:spTgt spid="35842">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4" fill="hold" grpId="0" nodeType="clickEffect">
                                  <p:stCondLst>
                                    <p:cond delay="0"/>
                                  </p:stCondLst>
                                  <p:childTnLst>
                                    <p:set>
                                      <p:cBhvr>
                                        <p:cTn id="30" dur="1" fill="hold">
                                          <p:stCondLst>
                                            <p:cond delay="0"/>
                                          </p:stCondLst>
                                        </p:cTn>
                                        <p:tgtEl>
                                          <p:spTgt spid="35842">
                                            <p:txEl>
                                              <p:pRg st="3" end="3"/>
                                            </p:txEl>
                                          </p:spTgt>
                                        </p:tgtEl>
                                        <p:attrNameLst>
                                          <p:attrName>style.visibility</p:attrName>
                                        </p:attrNameLst>
                                      </p:cBhvr>
                                      <p:to>
                                        <p:strVal val="visible"/>
                                      </p:to>
                                    </p:set>
                                    <p:anim calcmode="lin" valueType="num">
                                      <p:cBhvr>
                                        <p:cTn id="31" dur="500" fill="hold"/>
                                        <p:tgtEl>
                                          <p:spTgt spid="35842">
                                            <p:txEl>
                                              <p:pRg st="3" end="3"/>
                                            </p:txEl>
                                          </p:spTgt>
                                        </p:tgtEl>
                                        <p:attrNameLst>
                                          <p:attrName>ppt_x</p:attrName>
                                        </p:attrNameLst>
                                      </p:cBhvr>
                                      <p:tavLst>
                                        <p:tav tm="0">
                                          <p:val>
                                            <p:strVal val="#ppt_x"/>
                                          </p:val>
                                        </p:tav>
                                        <p:tav tm="100000">
                                          <p:val>
                                            <p:strVal val="#ppt_x"/>
                                          </p:val>
                                        </p:tav>
                                      </p:tavLst>
                                    </p:anim>
                                    <p:anim calcmode="lin" valueType="num">
                                      <p:cBhvr>
                                        <p:cTn id="32" dur="500" fill="hold"/>
                                        <p:tgtEl>
                                          <p:spTgt spid="35842">
                                            <p:txEl>
                                              <p:pRg st="3" end="3"/>
                                            </p:txEl>
                                          </p:spTgt>
                                        </p:tgtEl>
                                        <p:attrNameLst>
                                          <p:attrName>ppt_y</p:attrName>
                                        </p:attrNameLst>
                                      </p:cBhvr>
                                      <p:tavLst>
                                        <p:tav tm="0">
                                          <p:val>
                                            <p:strVal val="#ppt_y+#ppt_h/2"/>
                                          </p:val>
                                        </p:tav>
                                        <p:tav tm="100000">
                                          <p:val>
                                            <p:strVal val="#ppt_y"/>
                                          </p:val>
                                        </p:tav>
                                      </p:tavLst>
                                    </p:anim>
                                    <p:anim calcmode="lin" valueType="num">
                                      <p:cBhvr>
                                        <p:cTn id="33" dur="500" fill="hold"/>
                                        <p:tgtEl>
                                          <p:spTgt spid="35842">
                                            <p:txEl>
                                              <p:pRg st="3" end="3"/>
                                            </p:txEl>
                                          </p:spTgt>
                                        </p:tgtEl>
                                        <p:attrNameLst>
                                          <p:attrName>ppt_w</p:attrName>
                                        </p:attrNameLst>
                                      </p:cBhvr>
                                      <p:tavLst>
                                        <p:tav tm="0">
                                          <p:val>
                                            <p:strVal val="#ppt_w"/>
                                          </p:val>
                                        </p:tav>
                                        <p:tav tm="100000">
                                          <p:val>
                                            <p:strVal val="#ppt_w"/>
                                          </p:val>
                                        </p:tav>
                                      </p:tavLst>
                                    </p:anim>
                                    <p:anim calcmode="lin" valueType="num">
                                      <p:cBhvr>
                                        <p:cTn id="34" dur="500" fill="hold"/>
                                        <p:tgtEl>
                                          <p:spTgt spid="35842">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7" presetClass="entr" presetSubtype="4" fill="hold" grpId="0" nodeType="clickEffect">
                                  <p:stCondLst>
                                    <p:cond delay="0"/>
                                  </p:stCondLst>
                                  <p:childTnLst>
                                    <p:set>
                                      <p:cBhvr>
                                        <p:cTn id="38" dur="1" fill="hold">
                                          <p:stCondLst>
                                            <p:cond delay="0"/>
                                          </p:stCondLst>
                                        </p:cTn>
                                        <p:tgtEl>
                                          <p:spTgt spid="35842">
                                            <p:txEl>
                                              <p:pRg st="4" end="4"/>
                                            </p:txEl>
                                          </p:spTgt>
                                        </p:tgtEl>
                                        <p:attrNameLst>
                                          <p:attrName>style.visibility</p:attrName>
                                        </p:attrNameLst>
                                      </p:cBhvr>
                                      <p:to>
                                        <p:strVal val="visible"/>
                                      </p:to>
                                    </p:set>
                                    <p:anim calcmode="lin" valueType="num">
                                      <p:cBhvr>
                                        <p:cTn id="39" dur="500" fill="hold"/>
                                        <p:tgtEl>
                                          <p:spTgt spid="35842">
                                            <p:txEl>
                                              <p:pRg st="4" end="4"/>
                                            </p:txEl>
                                          </p:spTgt>
                                        </p:tgtEl>
                                        <p:attrNameLst>
                                          <p:attrName>ppt_x</p:attrName>
                                        </p:attrNameLst>
                                      </p:cBhvr>
                                      <p:tavLst>
                                        <p:tav tm="0">
                                          <p:val>
                                            <p:strVal val="#ppt_x"/>
                                          </p:val>
                                        </p:tav>
                                        <p:tav tm="100000">
                                          <p:val>
                                            <p:strVal val="#ppt_x"/>
                                          </p:val>
                                        </p:tav>
                                      </p:tavLst>
                                    </p:anim>
                                    <p:anim calcmode="lin" valueType="num">
                                      <p:cBhvr>
                                        <p:cTn id="40" dur="500" fill="hold"/>
                                        <p:tgtEl>
                                          <p:spTgt spid="35842">
                                            <p:txEl>
                                              <p:pRg st="4" end="4"/>
                                            </p:txEl>
                                          </p:spTgt>
                                        </p:tgtEl>
                                        <p:attrNameLst>
                                          <p:attrName>ppt_y</p:attrName>
                                        </p:attrNameLst>
                                      </p:cBhvr>
                                      <p:tavLst>
                                        <p:tav tm="0">
                                          <p:val>
                                            <p:strVal val="#ppt_y+#ppt_h/2"/>
                                          </p:val>
                                        </p:tav>
                                        <p:tav tm="100000">
                                          <p:val>
                                            <p:strVal val="#ppt_y"/>
                                          </p:val>
                                        </p:tav>
                                      </p:tavLst>
                                    </p:anim>
                                    <p:anim calcmode="lin" valueType="num">
                                      <p:cBhvr>
                                        <p:cTn id="41" dur="500" fill="hold"/>
                                        <p:tgtEl>
                                          <p:spTgt spid="35842">
                                            <p:txEl>
                                              <p:pRg st="4" end="4"/>
                                            </p:txEl>
                                          </p:spTgt>
                                        </p:tgtEl>
                                        <p:attrNameLst>
                                          <p:attrName>ppt_w</p:attrName>
                                        </p:attrNameLst>
                                      </p:cBhvr>
                                      <p:tavLst>
                                        <p:tav tm="0">
                                          <p:val>
                                            <p:strVal val="#ppt_w"/>
                                          </p:val>
                                        </p:tav>
                                        <p:tav tm="100000">
                                          <p:val>
                                            <p:strVal val="#ppt_w"/>
                                          </p:val>
                                        </p:tav>
                                      </p:tavLst>
                                    </p:anim>
                                    <p:anim calcmode="lin" valueType="num">
                                      <p:cBhvr>
                                        <p:cTn id="42" dur="500" fill="hold"/>
                                        <p:tgtEl>
                                          <p:spTgt spid="35842">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Freeform 1">
            <a:extLst>
              <a:ext uri="{FF2B5EF4-FFF2-40B4-BE49-F238E27FC236}">
                <a16:creationId xmlns:a16="http://schemas.microsoft.com/office/drawing/2014/main" id="{22311CA9-855D-4918-B90D-2EA329C889E1}"/>
              </a:ext>
            </a:extLst>
          </p:cNvPr>
          <p:cNvSpPr>
            <a:spLocks noChangeArrowheads="1"/>
          </p:cNvSpPr>
          <p:nvPr/>
        </p:nvSpPr>
        <p:spPr bwMode="auto">
          <a:xfrm>
            <a:off x="6278563" y="4764088"/>
            <a:ext cx="1087437" cy="1285875"/>
          </a:xfrm>
          <a:custGeom>
            <a:avLst/>
            <a:gdLst>
              <a:gd name="T0" fmla="*/ 0 w 3019"/>
              <a:gd name="T1" fmla="*/ 0 h 3573"/>
              <a:gd name="T2" fmla="*/ 3018 w 3019"/>
              <a:gd name="T3" fmla="*/ 3572 h 3573"/>
              <a:gd name="T4" fmla="*/ 0 w 3019"/>
              <a:gd name="T5" fmla="*/ 3572 h 3573"/>
              <a:gd name="T6" fmla="*/ 0 w 3019"/>
              <a:gd name="T7" fmla="*/ 0 h 3573"/>
            </a:gdLst>
            <a:ahLst/>
            <a:cxnLst>
              <a:cxn ang="0">
                <a:pos x="T0" y="T1"/>
              </a:cxn>
              <a:cxn ang="0">
                <a:pos x="T2" y="T3"/>
              </a:cxn>
              <a:cxn ang="0">
                <a:pos x="T4" y="T5"/>
              </a:cxn>
              <a:cxn ang="0">
                <a:pos x="T6" y="T7"/>
              </a:cxn>
            </a:cxnLst>
            <a:rect l="0" t="0" r="r" b="b"/>
            <a:pathLst>
              <a:path w="3019" h="3573">
                <a:moveTo>
                  <a:pt x="0" y="0"/>
                </a:moveTo>
                <a:lnTo>
                  <a:pt x="3018" y="3572"/>
                </a:lnTo>
                <a:lnTo>
                  <a:pt x="0" y="3572"/>
                </a:lnTo>
                <a:lnTo>
                  <a:pt x="0" y="0"/>
                </a:lnTo>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6866" name="Freeform 2">
            <a:extLst>
              <a:ext uri="{FF2B5EF4-FFF2-40B4-BE49-F238E27FC236}">
                <a16:creationId xmlns:a16="http://schemas.microsoft.com/office/drawing/2014/main" id="{A8F278A0-7BFF-439D-9EC8-ECD42B486B93}"/>
              </a:ext>
            </a:extLst>
          </p:cNvPr>
          <p:cNvSpPr>
            <a:spLocks noChangeArrowheads="1"/>
          </p:cNvSpPr>
          <p:nvPr/>
        </p:nvSpPr>
        <p:spPr bwMode="auto">
          <a:xfrm>
            <a:off x="5472113" y="2693988"/>
            <a:ext cx="833437" cy="2089150"/>
          </a:xfrm>
          <a:custGeom>
            <a:avLst/>
            <a:gdLst>
              <a:gd name="T0" fmla="*/ 0 w 2317"/>
              <a:gd name="T1" fmla="*/ 0 h 5805"/>
              <a:gd name="T2" fmla="*/ 2316 w 2317"/>
              <a:gd name="T3" fmla="*/ 5804 h 5805"/>
              <a:gd name="T4" fmla="*/ 0 w 2317"/>
              <a:gd name="T5" fmla="*/ 5804 h 5805"/>
              <a:gd name="T6" fmla="*/ 0 w 2317"/>
              <a:gd name="T7" fmla="*/ 0 h 5805"/>
            </a:gdLst>
            <a:ahLst/>
            <a:cxnLst>
              <a:cxn ang="0">
                <a:pos x="T0" y="T1"/>
              </a:cxn>
              <a:cxn ang="0">
                <a:pos x="T2" y="T3"/>
              </a:cxn>
              <a:cxn ang="0">
                <a:pos x="T4" y="T5"/>
              </a:cxn>
              <a:cxn ang="0">
                <a:pos x="T6" y="T7"/>
              </a:cxn>
            </a:cxnLst>
            <a:rect l="0" t="0" r="r" b="b"/>
            <a:pathLst>
              <a:path w="2317" h="5805">
                <a:moveTo>
                  <a:pt x="0" y="0"/>
                </a:moveTo>
                <a:lnTo>
                  <a:pt x="2316" y="5804"/>
                </a:lnTo>
                <a:lnTo>
                  <a:pt x="0" y="5804"/>
                </a:lnTo>
                <a:lnTo>
                  <a:pt x="0" y="0"/>
                </a:lnTo>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6867" name="Freeform 3">
            <a:extLst>
              <a:ext uri="{FF2B5EF4-FFF2-40B4-BE49-F238E27FC236}">
                <a16:creationId xmlns:a16="http://schemas.microsoft.com/office/drawing/2014/main" id="{FE2D1568-3977-484C-ADE9-7B82A71E996E}"/>
              </a:ext>
            </a:extLst>
          </p:cNvPr>
          <p:cNvSpPr>
            <a:spLocks noChangeArrowheads="1"/>
          </p:cNvSpPr>
          <p:nvPr/>
        </p:nvSpPr>
        <p:spPr bwMode="auto">
          <a:xfrm>
            <a:off x="3703638" y="2376488"/>
            <a:ext cx="1117600" cy="503237"/>
          </a:xfrm>
          <a:custGeom>
            <a:avLst/>
            <a:gdLst>
              <a:gd name="T0" fmla="*/ 0 w 3105"/>
              <a:gd name="T1" fmla="*/ 1395 h 1396"/>
              <a:gd name="T2" fmla="*/ 3104 w 3105"/>
              <a:gd name="T3" fmla="*/ 0 h 1396"/>
              <a:gd name="T4" fmla="*/ 3104 w 3105"/>
              <a:gd name="T5" fmla="*/ 1395 h 1396"/>
              <a:gd name="T6" fmla="*/ 0 w 3105"/>
              <a:gd name="T7" fmla="*/ 1395 h 1396"/>
            </a:gdLst>
            <a:ahLst/>
            <a:cxnLst>
              <a:cxn ang="0">
                <a:pos x="T0" y="T1"/>
              </a:cxn>
              <a:cxn ang="0">
                <a:pos x="T2" y="T3"/>
              </a:cxn>
              <a:cxn ang="0">
                <a:pos x="T4" y="T5"/>
              </a:cxn>
              <a:cxn ang="0">
                <a:pos x="T6" y="T7"/>
              </a:cxn>
            </a:cxnLst>
            <a:rect l="0" t="0" r="r" b="b"/>
            <a:pathLst>
              <a:path w="3105" h="1396">
                <a:moveTo>
                  <a:pt x="0" y="1395"/>
                </a:moveTo>
                <a:lnTo>
                  <a:pt x="3104" y="0"/>
                </a:lnTo>
                <a:lnTo>
                  <a:pt x="3104" y="1395"/>
                </a:lnTo>
                <a:lnTo>
                  <a:pt x="0" y="1395"/>
                </a:lnTo>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6868" name="Freeform 4">
            <a:extLst>
              <a:ext uri="{FF2B5EF4-FFF2-40B4-BE49-F238E27FC236}">
                <a16:creationId xmlns:a16="http://schemas.microsoft.com/office/drawing/2014/main" id="{FAEFD9DD-A8E6-414B-AB3C-127E6F1664E3}"/>
              </a:ext>
            </a:extLst>
          </p:cNvPr>
          <p:cNvSpPr>
            <a:spLocks noChangeArrowheads="1"/>
          </p:cNvSpPr>
          <p:nvPr/>
        </p:nvSpPr>
        <p:spPr bwMode="auto">
          <a:xfrm>
            <a:off x="2736850" y="2911475"/>
            <a:ext cx="968375" cy="1922463"/>
          </a:xfrm>
          <a:custGeom>
            <a:avLst/>
            <a:gdLst>
              <a:gd name="T0" fmla="*/ 0 w 2692"/>
              <a:gd name="T1" fmla="*/ 5337 h 5338"/>
              <a:gd name="T2" fmla="*/ 2691 w 2692"/>
              <a:gd name="T3" fmla="*/ 0 h 5338"/>
              <a:gd name="T4" fmla="*/ 2691 w 2692"/>
              <a:gd name="T5" fmla="*/ 5337 h 5338"/>
              <a:gd name="T6" fmla="*/ 0 w 2692"/>
              <a:gd name="T7" fmla="*/ 5337 h 5338"/>
            </a:gdLst>
            <a:ahLst/>
            <a:cxnLst>
              <a:cxn ang="0">
                <a:pos x="T0" y="T1"/>
              </a:cxn>
              <a:cxn ang="0">
                <a:pos x="T2" y="T3"/>
              </a:cxn>
              <a:cxn ang="0">
                <a:pos x="T4" y="T5"/>
              </a:cxn>
              <a:cxn ang="0">
                <a:pos x="T6" y="T7"/>
              </a:cxn>
            </a:cxnLst>
            <a:rect l="0" t="0" r="r" b="b"/>
            <a:pathLst>
              <a:path w="2692" h="5338">
                <a:moveTo>
                  <a:pt x="0" y="5337"/>
                </a:moveTo>
                <a:lnTo>
                  <a:pt x="2691" y="0"/>
                </a:lnTo>
                <a:lnTo>
                  <a:pt x="2691" y="5337"/>
                </a:lnTo>
                <a:lnTo>
                  <a:pt x="0" y="5337"/>
                </a:lnTo>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6869" name="Freeform 5">
            <a:extLst>
              <a:ext uri="{FF2B5EF4-FFF2-40B4-BE49-F238E27FC236}">
                <a16:creationId xmlns:a16="http://schemas.microsoft.com/office/drawing/2014/main" id="{90A4AF77-9EA3-4347-A9DD-D00217BE015A}"/>
              </a:ext>
            </a:extLst>
          </p:cNvPr>
          <p:cNvSpPr>
            <a:spLocks noChangeArrowheads="1"/>
          </p:cNvSpPr>
          <p:nvPr/>
        </p:nvSpPr>
        <p:spPr bwMode="auto">
          <a:xfrm>
            <a:off x="1230313" y="4865688"/>
            <a:ext cx="1501775" cy="1168400"/>
          </a:xfrm>
          <a:custGeom>
            <a:avLst/>
            <a:gdLst>
              <a:gd name="T0" fmla="*/ 0 w 4173"/>
              <a:gd name="T1" fmla="*/ 3246 h 3247"/>
              <a:gd name="T2" fmla="*/ 4172 w 4173"/>
              <a:gd name="T3" fmla="*/ 0 h 3247"/>
              <a:gd name="T4" fmla="*/ 4172 w 4173"/>
              <a:gd name="T5" fmla="*/ 3246 h 3247"/>
              <a:gd name="T6" fmla="*/ 0 w 4173"/>
              <a:gd name="T7" fmla="*/ 3246 h 3247"/>
            </a:gdLst>
            <a:ahLst/>
            <a:cxnLst>
              <a:cxn ang="0">
                <a:pos x="T0" y="T1"/>
              </a:cxn>
              <a:cxn ang="0">
                <a:pos x="T2" y="T3"/>
              </a:cxn>
              <a:cxn ang="0">
                <a:pos x="T4" y="T5"/>
              </a:cxn>
              <a:cxn ang="0">
                <a:pos x="T6" y="T7"/>
              </a:cxn>
            </a:cxnLst>
            <a:rect l="0" t="0" r="r" b="b"/>
            <a:pathLst>
              <a:path w="4173" h="3247">
                <a:moveTo>
                  <a:pt x="0" y="3246"/>
                </a:moveTo>
                <a:lnTo>
                  <a:pt x="4172" y="0"/>
                </a:lnTo>
                <a:lnTo>
                  <a:pt x="4172" y="3246"/>
                </a:lnTo>
                <a:lnTo>
                  <a:pt x="0" y="3246"/>
                </a:lnTo>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6870" name="AutoShape 6">
            <a:extLst>
              <a:ext uri="{FF2B5EF4-FFF2-40B4-BE49-F238E27FC236}">
                <a16:creationId xmlns:a16="http://schemas.microsoft.com/office/drawing/2014/main" id="{89F37C90-7F8A-4D90-B74D-5CEF4D5D60E4}"/>
              </a:ext>
            </a:extLst>
          </p:cNvPr>
          <p:cNvSpPr>
            <a:spLocks noChangeArrowheads="1"/>
          </p:cNvSpPr>
          <p:nvPr/>
        </p:nvSpPr>
        <p:spPr bwMode="auto">
          <a:xfrm>
            <a:off x="2700338" y="4779963"/>
            <a:ext cx="3625850" cy="1252537"/>
          </a:xfrm>
          <a:prstGeom prst="roundRect">
            <a:avLst>
              <a:gd name="adj" fmla="val 125"/>
            </a:avLst>
          </a:pr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6871" name="AutoShape 7">
            <a:extLst>
              <a:ext uri="{FF2B5EF4-FFF2-40B4-BE49-F238E27FC236}">
                <a16:creationId xmlns:a16="http://schemas.microsoft.com/office/drawing/2014/main" id="{DD2144EF-7608-4B3B-8A8F-404CB4203D1E}"/>
              </a:ext>
            </a:extLst>
          </p:cNvPr>
          <p:cNvSpPr>
            <a:spLocks noChangeArrowheads="1"/>
          </p:cNvSpPr>
          <p:nvPr/>
        </p:nvSpPr>
        <p:spPr bwMode="auto">
          <a:xfrm>
            <a:off x="3703638" y="2878138"/>
            <a:ext cx="1787525" cy="1971675"/>
          </a:xfrm>
          <a:prstGeom prst="roundRect">
            <a:avLst>
              <a:gd name="adj" fmla="val 88"/>
            </a:avLst>
          </a:pr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6872" name="AutoShape 8">
            <a:extLst>
              <a:ext uri="{FF2B5EF4-FFF2-40B4-BE49-F238E27FC236}">
                <a16:creationId xmlns:a16="http://schemas.microsoft.com/office/drawing/2014/main" id="{16AD3524-B389-483B-80CE-C7F26D3E7D55}"/>
              </a:ext>
            </a:extLst>
          </p:cNvPr>
          <p:cNvSpPr>
            <a:spLocks noChangeArrowheads="1"/>
          </p:cNvSpPr>
          <p:nvPr/>
        </p:nvSpPr>
        <p:spPr bwMode="auto">
          <a:xfrm>
            <a:off x="4622800" y="2643188"/>
            <a:ext cx="901700" cy="350837"/>
          </a:xfrm>
          <a:prstGeom prst="roundRect">
            <a:avLst>
              <a:gd name="adj" fmla="val 454"/>
            </a:avLst>
          </a:pr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6873" name="Line 9">
            <a:extLst>
              <a:ext uri="{FF2B5EF4-FFF2-40B4-BE49-F238E27FC236}">
                <a16:creationId xmlns:a16="http://schemas.microsoft.com/office/drawing/2014/main" id="{A62FEF48-642E-48A5-AC88-53660C7D0E1D}"/>
              </a:ext>
            </a:extLst>
          </p:cNvPr>
          <p:cNvSpPr>
            <a:spLocks noChangeShapeType="1"/>
          </p:cNvSpPr>
          <p:nvPr/>
        </p:nvSpPr>
        <p:spPr bwMode="auto">
          <a:xfrm flipV="1">
            <a:off x="1447800" y="4799013"/>
            <a:ext cx="1295400" cy="1069975"/>
          </a:xfrm>
          <a:prstGeom prst="line">
            <a:avLst/>
          </a:prstGeom>
          <a:noFill/>
          <a:ln w="5076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74" name="Line 10">
            <a:extLst>
              <a:ext uri="{FF2B5EF4-FFF2-40B4-BE49-F238E27FC236}">
                <a16:creationId xmlns:a16="http://schemas.microsoft.com/office/drawing/2014/main" id="{C023799E-0985-4B60-B608-186C56ABB8CB}"/>
              </a:ext>
            </a:extLst>
          </p:cNvPr>
          <p:cNvSpPr>
            <a:spLocks noChangeShapeType="1"/>
          </p:cNvSpPr>
          <p:nvPr/>
        </p:nvSpPr>
        <p:spPr bwMode="auto">
          <a:xfrm flipV="1">
            <a:off x="2743200" y="2898775"/>
            <a:ext cx="938213" cy="1903413"/>
          </a:xfrm>
          <a:prstGeom prst="line">
            <a:avLst/>
          </a:prstGeom>
          <a:noFill/>
          <a:ln w="5076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75" name="Line 11">
            <a:extLst>
              <a:ext uri="{FF2B5EF4-FFF2-40B4-BE49-F238E27FC236}">
                <a16:creationId xmlns:a16="http://schemas.microsoft.com/office/drawing/2014/main" id="{4538D98C-4E6D-470E-B952-A21B030BEBEB}"/>
              </a:ext>
            </a:extLst>
          </p:cNvPr>
          <p:cNvSpPr>
            <a:spLocks noChangeShapeType="1"/>
          </p:cNvSpPr>
          <p:nvPr/>
        </p:nvSpPr>
        <p:spPr bwMode="auto">
          <a:xfrm flipV="1">
            <a:off x="3657600" y="2360613"/>
            <a:ext cx="1143000" cy="536575"/>
          </a:xfrm>
          <a:prstGeom prst="line">
            <a:avLst/>
          </a:prstGeom>
          <a:noFill/>
          <a:ln w="5076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76" name="Line 12">
            <a:extLst>
              <a:ext uri="{FF2B5EF4-FFF2-40B4-BE49-F238E27FC236}">
                <a16:creationId xmlns:a16="http://schemas.microsoft.com/office/drawing/2014/main" id="{39EAFE2D-5ED0-4A2B-B388-26EA1DF1F6B9}"/>
              </a:ext>
            </a:extLst>
          </p:cNvPr>
          <p:cNvSpPr>
            <a:spLocks noChangeShapeType="1"/>
          </p:cNvSpPr>
          <p:nvPr/>
        </p:nvSpPr>
        <p:spPr bwMode="auto">
          <a:xfrm>
            <a:off x="4800600" y="2362200"/>
            <a:ext cx="685800" cy="304800"/>
          </a:xfrm>
          <a:prstGeom prst="line">
            <a:avLst/>
          </a:prstGeom>
          <a:noFill/>
          <a:ln w="5076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77" name="Line 13">
            <a:extLst>
              <a:ext uri="{FF2B5EF4-FFF2-40B4-BE49-F238E27FC236}">
                <a16:creationId xmlns:a16="http://schemas.microsoft.com/office/drawing/2014/main" id="{21387ADF-3528-45EC-9859-24C4D2E82D12}"/>
              </a:ext>
            </a:extLst>
          </p:cNvPr>
          <p:cNvSpPr>
            <a:spLocks noChangeShapeType="1"/>
          </p:cNvSpPr>
          <p:nvPr/>
        </p:nvSpPr>
        <p:spPr bwMode="auto">
          <a:xfrm>
            <a:off x="5486400" y="2667000"/>
            <a:ext cx="762000" cy="2133600"/>
          </a:xfrm>
          <a:prstGeom prst="line">
            <a:avLst/>
          </a:prstGeom>
          <a:noFill/>
          <a:ln w="5076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78" name="Line 14">
            <a:extLst>
              <a:ext uri="{FF2B5EF4-FFF2-40B4-BE49-F238E27FC236}">
                <a16:creationId xmlns:a16="http://schemas.microsoft.com/office/drawing/2014/main" id="{EF4FB505-DC13-47B0-B5BB-DC93E2F59620}"/>
              </a:ext>
            </a:extLst>
          </p:cNvPr>
          <p:cNvSpPr>
            <a:spLocks noChangeShapeType="1"/>
          </p:cNvSpPr>
          <p:nvPr/>
        </p:nvSpPr>
        <p:spPr bwMode="auto">
          <a:xfrm>
            <a:off x="6248400" y="4783138"/>
            <a:ext cx="914400" cy="1143000"/>
          </a:xfrm>
          <a:prstGeom prst="line">
            <a:avLst/>
          </a:prstGeom>
          <a:noFill/>
          <a:ln w="5076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graphicFrame>
        <p:nvGraphicFramePr>
          <p:cNvPr id="36879" name="Object 15">
            <a:extLst>
              <a:ext uri="{FF2B5EF4-FFF2-40B4-BE49-F238E27FC236}">
                <a16:creationId xmlns:a16="http://schemas.microsoft.com/office/drawing/2014/main" id="{A7734E4F-FF60-44A4-AA3F-E2419798221D}"/>
              </a:ext>
            </a:extLst>
          </p:cNvPr>
          <p:cNvGraphicFramePr>
            <a:graphicFrameLocks noChangeAspect="1"/>
          </p:cNvGraphicFramePr>
          <p:nvPr/>
        </p:nvGraphicFramePr>
        <p:xfrm>
          <a:off x="6692900" y="5680075"/>
          <a:ext cx="1984375" cy="506413"/>
        </p:xfrm>
        <a:graphic>
          <a:graphicData uri="http://schemas.openxmlformats.org/presentationml/2006/ole">
            <mc:AlternateContent xmlns:mc="http://schemas.openxmlformats.org/markup-compatibility/2006">
              <mc:Choice xmlns:v="urn:schemas-microsoft-com:vml" Requires="v">
                <p:oleObj spid="_x0000_s36896" r:id="rId4" imgW="2666880" imgH="695160" progId="">
                  <p:embed/>
                </p:oleObj>
              </mc:Choice>
              <mc:Fallback>
                <p:oleObj r:id="rId4" imgW="2666880" imgH="695160" progId="">
                  <p:embed/>
                  <p:pic>
                    <p:nvPicPr>
                      <p:cNvPr id="0" name="Object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92900" y="5680075"/>
                        <a:ext cx="1984375" cy="506413"/>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graphicFrame>
        <p:nvGraphicFramePr>
          <p:cNvPr id="36880" name="Object 16">
            <a:extLst>
              <a:ext uri="{FF2B5EF4-FFF2-40B4-BE49-F238E27FC236}">
                <a16:creationId xmlns:a16="http://schemas.microsoft.com/office/drawing/2014/main" id="{E95516D4-E35E-4350-9DAF-6F59ADA8CCFB}"/>
              </a:ext>
            </a:extLst>
          </p:cNvPr>
          <p:cNvGraphicFramePr>
            <a:graphicFrameLocks noChangeAspect="1"/>
          </p:cNvGraphicFramePr>
          <p:nvPr/>
        </p:nvGraphicFramePr>
        <p:xfrm>
          <a:off x="420688" y="5568950"/>
          <a:ext cx="1403350" cy="611188"/>
        </p:xfrm>
        <a:graphic>
          <a:graphicData uri="http://schemas.openxmlformats.org/presentationml/2006/ole">
            <mc:AlternateContent xmlns:mc="http://schemas.openxmlformats.org/markup-compatibility/2006">
              <mc:Choice xmlns:v="urn:schemas-microsoft-com:vml" Requires="v">
                <p:oleObj spid="_x0000_s36897" r:id="rId6" imgW="2114640" imgH="1171440" progId="">
                  <p:embed/>
                </p:oleObj>
              </mc:Choice>
              <mc:Fallback>
                <p:oleObj r:id="rId6" imgW="2114640" imgH="1171440" progId="">
                  <p:embed/>
                  <p:pic>
                    <p:nvPicPr>
                      <p:cNvPr id="0" name="Object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0688" y="5568950"/>
                        <a:ext cx="1403350" cy="611188"/>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sp>
        <p:nvSpPr>
          <p:cNvPr id="36881" name="Line 17">
            <a:extLst>
              <a:ext uri="{FF2B5EF4-FFF2-40B4-BE49-F238E27FC236}">
                <a16:creationId xmlns:a16="http://schemas.microsoft.com/office/drawing/2014/main" id="{8C4DAECE-4402-4F3D-BC04-7FF9EB001B1D}"/>
              </a:ext>
            </a:extLst>
          </p:cNvPr>
          <p:cNvSpPr>
            <a:spLocks noChangeShapeType="1"/>
          </p:cNvSpPr>
          <p:nvPr/>
        </p:nvSpPr>
        <p:spPr bwMode="auto">
          <a:xfrm>
            <a:off x="1981200" y="5943600"/>
            <a:ext cx="4572000" cy="1588"/>
          </a:xfrm>
          <a:prstGeom prst="line">
            <a:avLst/>
          </a:prstGeom>
          <a:noFill/>
          <a:ln w="50760">
            <a:solidFill>
              <a:srgbClr val="FFFFCC"/>
            </a:solidFill>
            <a:round/>
            <a:headEnd type="triangle" w="med" len="med"/>
            <a:tailEnd type="triangle" w="med" len="med"/>
          </a:ln>
          <a:effectLst>
            <a:outerShdw dist="107933" dir="2700000" algn="ctr" rotWithShape="0">
              <a:srgbClr val="000000">
                <a:alpha val="50000"/>
              </a:srgbClr>
            </a:outerShdw>
          </a:effectLst>
          <a:extLst>
            <a:ext uri="{909E8E84-426E-40DD-AFC4-6F175D3DCCD1}">
              <a14:hiddenFill xmlns:a14="http://schemas.microsoft.com/office/drawing/2010/main">
                <a:noFill/>
              </a14:hiddenFill>
            </a:ext>
          </a:extLst>
        </p:spPr>
        <p:txBody>
          <a:bodyPr/>
          <a:lstStyle/>
          <a:p>
            <a:endParaRPr lang="en-US"/>
          </a:p>
        </p:txBody>
      </p:sp>
      <p:sp>
        <p:nvSpPr>
          <p:cNvPr id="36882" name="AutoShape 18">
            <a:extLst>
              <a:ext uri="{FF2B5EF4-FFF2-40B4-BE49-F238E27FC236}">
                <a16:creationId xmlns:a16="http://schemas.microsoft.com/office/drawing/2014/main" id="{ECA55D0C-CD01-42AE-BB44-B83C389FEE0E}"/>
              </a:ext>
            </a:extLst>
          </p:cNvPr>
          <p:cNvSpPr>
            <a:spLocks noChangeArrowheads="1"/>
          </p:cNvSpPr>
          <p:nvPr/>
        </p:nvSpPr>
        <p:spPr bwMode="auto">
          <a:xfrm>
            <a:off x="3260725" y="5256213"/>
            <a:ext cx="1885950" cy="641350"/>
          </a:xfrm>
          <a:prstGeom prst="roundRect">
            <a:avLst>
              <a:gd name="adj" fmla="val 245"/>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a:lnSpc>
                <a:spcPct val="93000"/>
              </a:lnSpc>
              <a:buClr>
                <a:srgbClr val="FFFFCC"/>
              </a:buClr>
              <a:buSzPct val="100000"/>
              <a:buFont typeface="Times New Roman" panose="02020603050405020304" pitchFamily="18" charset="0"/>
              <a:buNone/>
            </a:pPr>
            <a:r>
              <a:rPr lang="en-GB" altLang="en-US" sz="3600">
                <a:latin typeface="Arial" panose="020B0604020202020204" pitchFamily="34" charset="0"/>
              </a:rPr>
              <a:t>60 miles</a:t>
            </a:r>
          </a:p>
        </p:txBody>
      </p:sp>
      <p:sp>
        <p:nvSpPr>
          <p:cNvPr id="36883" name="Line 19">
            <a:extLst>
              <a:ext uri="{FF2B5EF4-FFF2-40B4-BE49-F238E27FC236}">
                <a16:creationId xmlns:a16="http://schemas.microsoft.com/office/drawing/2014/main" id="{E3C99582-FF4F-4C77-BF6A-0AECC565E664}"/>
              </a:ext>
            </a:extLst>
          </p:cNvPr>
          <p:cNvSpPr>
            <a:spLocks noChangeShapeType="1"/>
          </p:cNvSpPr>
          <p:nvPr/>
        </p:nvSpPr>
        <p:spPr bwMode="auto">
          <a:xfrm flipH="1">
            <a:off x="4722813" y="1219200"/>
            <a:ext cx="79375" cy="1219200"/>
          </a:xfrm>
          <a:prstGeom prst="line">
            <a:avLst/>
          </a:prstGeom>
          <a:noFill/>
          <a:ln w="25560">
            <a:solidFill>
              <a:srgbClr val="FFFF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84" name="Line 20">
            <a:extLst>
              <a:ext uri="{FF2B5EF4-FFF2-40B4-BE49-F238E27FC236}">
                <a16:creationId xmlns:a16="http://schemas.microsoft.com/office/drawing/2014/main" id="{1F1C4F8A-CD9F-4D18-8E17-02DCC8786EF0}"/>
              </a:ext>
            </a:extLst>
          </p:cNvPr>
          <p:cNvSpPr>
            <a:spLocks noChangeShapeType="1"/>
          </p:cNvSpPr>
          <p:nvPr/>
        </p:nvSpPr>
        <p:spPr bwMode="auto">
          <a:xfrm>
            <a:off x="4800600" y="1295400"/>
            <a:ext cx="152400" cy="1143000"/>
          </a:xfrm>
          <a:prstGeom prst="line">
            <a:avLst/>
          </a:prstGeom>
          <a:noFill/>
          <a:ln w="25560">
            <a:solidFill>
              <a:srgbClr val="FFFF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85" name="Line 21">
            <a:extLst>
              <a:ext uri="{FF2B5EF4-FFF2-40B4-BE49-F238E27FC236}">
                <a16:creationId xmlns:a16="http://schemas.microsoft.com/office/drawing/2014/main" id="{C2B1E4FD-4625-4E97-A78F-2269B239DC9D}"/>
              </a:ext>
            </a:extLst>
          </p:cNvPr>
          <p:cNvSpPr>
            <a:spLocks noChangeShapeType="1"/>
          </p:cNvSpPr>
          <p:nvPr/>
        </p:nvSpPr>
        <p:spPr bwMode="auto">
          <a:xfrm flipV="1">
            <a:off x="1066800" y="1370013"/>
            <a:ext cx="3581400" cy="4041775"/>
          </a:xfrm>
          <a:prstGeom prst="line">
            <a:avLst/>
          </a:prstGeom>
          <a:noFill/>
          <a:ln w="25560">
            <a:solidFill>
              <a:srgbClr val="FF33CC"/>
            </a:solidFill>
            <a:prstDash val="lg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6" name="Line 22">
            <a:extLst>
              <a:ext uri="{FF2B5EF4-FFF2-40B4-BE49-F238E27FC236}">
                <a16:creationId xmlns:a16="http://schemas.microsoft.com/office/drawing/2014/main" id="{6A8CFDA9-442B-4EC5-81FA-52E23C8F925F}"/>
              </a:ext>
            </a:extLst>
          </p:cNvPr>
          <p:cNvSpPr>
            <a:spLocks noChangeShapeType="1"/>
          </p:cNvSpPr>
          <p:nvPr/>
        </p:nvSpPr>
        <p:spPr bwMode="auto">
          <a:xfrm>
            <a:off x="4876800" y="1524000"/>
            <a:ext cx="2895600" cy="4191000"/>
          </a:xfrm>
          <a:prstGeom prst="line">
            <a:avLst/>
          </a:prstGeom>
          <a:noFill/>
          <a:ln w="25560">
            <a:solidFill>
              <a:srgbClr val="FF33CC"/>
            </a:solidFill>
            <a:prstDash val="lgDash"/>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36887" name="Line 23">
            <a:extLst>
              <a:ext uri="{FF2B5EF4-FFF2-40B4-BE49-F238E27FC236}">
                <a16:creationId xmlns:a16="http://schemas.microsoft.com/office/drawing/2014/main" id="{BDD5F732-3A96-475C-B71B-15F934A3B4D9}"/>
              </a:ext>
            </a:extLst>
          </p:cNvPr>
          <p:cNvSpPr>
            <a:spLocks noChangeShapeType="1"/>
          </p:cNvSpPr>
          <p:nvPr/>
        </p:nvSpPr>
        <p:spPr bwMode="auto">
          <a:xfrm flipV="1">
            <a:off x="1143000" y="1522413"/>
            <a:ext cx="3581400" cy="4041775"/>
          </a:xfrm>
          <a:prstGeom prst="line">
            <a:avLst/>
          </a:prstGeom>
          <a:noFill/>
          <a:ln w="25560">
            <a:solidFill>
              <a:srgbClr val="CC0000"/>
            </a:solidFill>
            <a:prstDash val="lgDash"/>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36888" name="Line 24">
            <a:extLst>
              <a:ext uri="{FF2B5EF4-FFF2-40B4-BE49-F238E27FC236}">
                <a16:creationId xmlns:a16="http://schemas.microsoft.com/office/drawing/2014/main" id="{79224D60-8C6A-40B5-8DC1-B69073CF59C4}"/>
              </a:ext>
            </a:extLst>
          </p:cNvPr>
          <p:cNvSpPr>
            <a:spLocks noChangeShapeType="1"/>
          </p:cNvSpPr>
          <p:nvPr/>
        </p:nvSpPr>
        <p:spPr bwMode="auto">
          <a:xfrm>
            <a:off x="5029200" y="1295400"/>
            <a:ext cx="2895600" cy="4191000"/>
          </a:xfrm>
          <a:prstGeom prst="line">
            <a:avLst/>
          </a:prstGeom>
          <a:noFill/>
          <a:ln w="25560">
            <a:solidFill>
              <a:srgbClr val="CC0000"/>
            </a:solidFill>
            <a:prstDash val="lg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9" name="Text Box 25">
            <a:extLst>
              <a:ext uri="{FF2B5EF4-FFF2-40B4-BE49-F238E27FC236}">
                <a16:creationId xmlns:a16="http://schemas.microsoft.com/office/drawing/2014/main" id="{57620A2E-CC28-498F-B8EC-8B4B37C4019F}"/>
              </a:ext>
            </a:extLst>
          </p:cNvPr>
          <p:cNvSpPr txBox="1">
            <a:spLocks noChangeArrowheads="1"/>
          </p:cNvSpPr>
          <p:nvPr/>
        </p:nvSpPr>
        <p:spPr bwMode="auto">
          <a:xfrm>
            <a:off x="3565525" y="3198813"/>
            <a:ext cx="206851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a:lnSpc>
                <a:spcPct val="93000"/>
              </a:lnSpc>
              <a:buClr>
                <a:srgbClr val="FFFFCC"/>
              </a:buClr>
              <a:buSzPct val="100000"/>
              <a:buFont typeface="Times New Roman" panose="02020603050405020304" pitchFamily="18" charset="0"/>
              <a:buNone/>
            </a:pPr>
            <a:r>
              <a:rPr lang="en-GB" altLang="en-US" sz="2800">
                <a:latin typeface="Arial" panose="020B0604020202020204" pitchFamily="34" charset="0"/>
              </a:rPr>
              <a:t>Offset</a:t>
            </a:r>
          </a:p>
          <a:p>
            <a:pPr algn="ctr">
              <a:buClr>
                <a:srgbClr val="FFFFCC"/>
              </a:buClr>
              <a:buSzPct val="100000"/>
              <a:buFont typeface="Times New Roman" panose="02020603050405020304" pitchFamily="18" charset="0"/>
              <a:buNone/>
            </a:pPr>
            <a:r>
              <a:rPr lang="en-GB" altLang="en-US" sz="2800">
                <a:latin typeface="Arial" panose="020B0604020202020204" pitchFamily="34" charset="0"/>
              </a:rPr>
              <a:t>+ 600 kHz</a:t>
            </a:r>
          </a:p>
        </p:txBody>
      </p:sp>
      <p:sp>
        <p:nvSpPr>
          <p:cNvPr id="36890" name="Freeform 26">
            <a:extLst>
              <a:ext uri="{FF2B5EF4-FFF2-40B4-BE49-F238E27FC236}">
                <a16:creationId xmlns:a16="http://schemas.microsoft.com/office/drawing/2014/main" id="{C29912CC-5A8B-476C-9626-159DF9135EB2}"/>
              </a:ext>
            </a:extLst>
          </p:cNvPr>
          <p:cNvSpPr>
            <a:spLocks noChangeArrowheads="1"/>
          </p:cNvSpPr>
          <p:nvPr/>
        </p:nvSpPr>
        <p:spPr bwMode="auto">
          <a:xfrm>
            <a:off x="4775200" y="2357438"/>
            <a:ext cx="817563" cy="336550"/>
          </a:xfrm>
          <a:custGeom>
            <a:avLst/>
            <a:gdLst>
              <a:gd name="T0" fmla="*/ 0 w 2273"/>
              <a:gd name="T1" fmla="*/ 0 h 933"/>
              <a:gd name="T2" fmla="*/ 2272 w 2273"/>
              <a:gd name="T3" fmla="*/ 932 h 933"/>
              <a:gd name="T4" fmla="*/ 0 w 2273"/>
              <a:gd name="T5" fmla="*/ 932 h 933"/>
              <a:gd name="T6" fmla="*/ 0 w 2273"/>
              <a:gd name="T7" fmla="*/ 0 h 933"/>
            </a:gdLst>
            <a:ahLst/>
            <a:cxnLst>
              <a:cxn ang="0">
                <a:pos x="T0" y="T1"/>
              </a:cxn>
              <a:cxn ang="0">
                <a:pos x="T2" y="T3"/>
              </a:cxn>
              <a:cxn ang="0">
                <a:pos x="T4" y="T5"/>
              </a:cxn>
              <a:cxn ang="0">
                <a:pos x="T6" y="T7"/>
              </a:cxn>
            </a:cxnLst>
            <a:rect l="0" t="0" r="r" b="b"/>
            <a:pathLst>
              <a:path w="2273" h="933">
                <a:moveTo>
                  <a:pt x="0" y="0"/>
                </a:moveTo>
                <a:lnTo>
                  <a:pt x="2272" y="932"/>
                </a:lnTo>
                <a:lnTo>
                  <a:pt x="0" y="932"/>
                </a:lnTo>
                <a:lnTo>
                  <a:pt x="0" y="0"/>
                </a:lnTo>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6891" name="Text Box 27">
            <a:extLst>
              <a:ext uri="{FF2B5EF4-FFF2-40B4-BE49-F238E27FC236}">
                <a16:creationId xmlns:a16="http://schemas.microsoft.com/office/drawing/2014/main" id="{AF5B4867-367B-4539-816C-14371B2FC4E8}"/>
              </a:ext>
            </a:extLst>
          </p:cNvPr>
          <p:cNvSpPr txBox="1">
            <a:spLocks noChangeArrowheads="1"/>
          </p:cNvSpPr>
          <p:nvPr/>
        </p:nvSpPr>
        <p:spPr bwMode="auto">
          <a:xfrm>
            <a:off x="403225" y="3505200"/>
            <a:ext cx="1490663"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6892" name="Text Box 28">
            <a:extLst>
              <a:ext uri="{FF2B5EF4-FFF2-40B4-BE49-F238E27FC236}">
                <a16:creationId xmlns:a16="http://schemas.microsoft.com/office/drawing/2014/main" id="{3791F888-EEAA-4B6B-BE44-7C961EEF7223}"/>
              </a:ext>
            </a:extLst>
          </p:cNvPr>
          <p:cNvSpPr txBox="1">
            <a:spLocks noChangeArrowheads="1"/>
          </p:cNvSpPr>
          <p:nvPr/>
        </p:nvSpPr>
        <p:spPr bwMode="auto">
          <a:xfrm>
            <a:off x="354013" y="3406775"/>
            <a:ext cx="1722437"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a:lnSpc>
                <a:spcPct val="93000"/>
              </a:lnSpc>
              <a:buClr>
                <a:srgbClr val="FFFFCC"/>
              </a:buClr>
              <a:buSzPct val="100000"/>
              <a:buFont typeface="Times New Roman" panose="02020603050405020304" pitchFamily="18" charset="0"/>
              <a:buNone/>
            </a:pPr>
            <a:r>
              <a:rPr lang="en-GB" altLang="en-US" sz="2200">
                <a:solidFill>
                  <a:srgbClr val="FF33CC"/>
                </a:solidFill>
                <a:latin typeface="Arial" panose="020B0604020202020204" pitchFamily="34" charset="0"/>
              </a:rPr>
              <a:t>Input Freq</a:t>
            </a:r>
          </a:p>
          <a:p>
            <a:pPr algn="ctr">
              <a:buClr>
                <a:srgbClr val="FFFFCC"/>
              </a:buClr>
              <a:buSzPct val="100000"/>
              <a:buFont typeface="Times New Roman" panose="02020603050405020304" pitchFamily="18" charset="0"/>
              <a:buNone/>
            </a:pPr>
            <a:r>
              <a:rPr lang="en-GB" altLang="en-US" sz="2200">
                <a:solidFill>
                  <a:srgbClr val="FF33CC"/>
                </a:solidFill>
                <a:latin typeface="Arial" panose="020B0604020202020204" pitchFamily="34" charset="0"/>
              </a:rPr>
              <a:t>147.90 MHz</a:t>
            </a:r>
          </a:p>
        </p:txBody>
      </p:sp>
      <p:sp>
        <p:nvSpPr>
          <p:cNvPr id="36893" name="Text Box 29">
            <a:extLst>
              <a:ext uri="{FF2B5EF4-FFF2-40B4-BE49-F238E27FC236}">
                <a16:creationId xmlns:a16="http://schemas.microsoft.com/office/drawing/2014/main" id="{DD24A815-C3B7-4FFE-9DA0-89C26AE792E8}"/>
              </a:ext>
            </a:extLst>
          </p:cNvPr>
          <p:cNvSpPr txBox="1">
            <a:spLocks noChangeArrowheads="1"/>
          </p:cNvSpPr>
          <p:nvPr/>
        </p:nvSpPr>
        <p:spPr bwMode="auto">
          <a:xfrm>
            <a:off x="6985000" y="3357563"/>
            <a:ext cx="1770063"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a:lnSpc>
                <a:spcPct val="93000"/>
              </a:lnSpc>
              <a:buClr>
                <a:srgbClr val="FFFFCC"/>
              </a:buClr>
              <a:buSzPct val="100000"/>
              <a:buFont typeface="Times New Roman" panose="02020603050405020304" pitchFamily="18" charset="0"/>
              <a:buNone/>
            </a:pPr>
            <a:r>
              <a:rPr lang="en-GB" altLang="en-US" sz="2200">
                <a:solidFill>
                  <a:srgbClr val="CC0000"/>
                </a:solidFill>
                <a:latin typeface="Arial" panose="020B0604020202020204" pitchFamily="34" charset="0"/>
              </a:rPr>
              <a:t>Output Freq</a:t>
            </a:r>
          </a:p>
          <a:p>
            <a:pPr algn="ctr">
              <a:buClr>
                <a:srgbClr val="FFFFCC"/>
              </a:buClr>
              <a:buSzPct val="100000"/>
              <a:buFont typeface="Times New Roman" panose="02020603050405020304" pitchFamily="18" charset="0"/>
              <a:buNone/>
            </a:pPr>
            <a:r>
              <a:rPr lang="en-GB" altLang="en-US" sz="2200">
                <a:solidFill>
                  <a:srgbClr val="CC0000"/>
                </a:solidFill>
                <a:latin typeface="Arial" panose="020B0604020202020204" pitchFamily="34" charset="0"/>
              </a:rPr>
              <a:t>147.30 MHz</a:t>
            </a:r>
          </a:p>
        </p:txBody>
      </p:sp>
      <p:sp>
        <p:nvSpPr>
          <p:cNvPr id="36894" name="Text Box 30">
            <a:extLst>
              <a:ext uri="{FF2B5EF4-FFF2-40B4-BE49-F238E27FC236}">
                <a16:creationId xmlns:a16="http://schemas.microsoft.com/office/drawing/2014/main" id="{89DF6210-F812-4A4C-8D18-95571A6B2225}"/>
              </a:ext>
            </a:extLst>
          </p:cNvPr>
          <p:cNvSpPr txBox="1">
            <a:spLocks noChangeArrowheads="1"/>
          </p:cNvSpPr>
          <p:nvPr/>
        </p:nvSpPr>
        <p:spPr bwMode="auto">
          <a:xfrm>
            <a:off x="439738" y="1038225"/>
            <a:ext cx="7645400" cy="103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A repeater is a device used to retransmit amateur radio signals.</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89" name="Rectangle 1">
            <a:extLst>
              <a:ext uri="{FF2B5EF4-FFF2-40B4-BE49-F238E27FC236}">
                <a16:creationId xmlns:a16="http://schemas.microsoft.com/office/drawing/2014/main" id="{CF650129-AB6A-4D68-AA0F-E1F1A78EB061}"/>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Operating Another Station</a:t>
            </a:r>
          </a:p>
        </p:txBody>
      </p:sp>
      <p:sp>
        <p:nvSpPr>
          <p:cNvPr id="37890" name="Rectangle 2">
            <a:extLst>
              <a:ext uri="{FF2B5EF4-FFF2-40B4-BE49-F238E27FC236}">
                <a16:creationId xmlns:a16="http://schemas.microsoft.com/office/drawing/2014/main" id="{F7666D32-FE84-4F8B-A25D-94CD86D71D64}"/>
              </a:ext>
            </a:extLst>
          </p:cNvPr>
          <p:cNvSpPr>
            <a:spLocks noGrp="1" noChangeArrowheads="1"/>
          </p:cNvSpPr>
          <p:nvPr>
            <p:ph type="body" idx="4294967295"/>
          </p:nvPr>
        </p:nvSpPr>
        <p:spPr>
          <a:xfrm>
            <a:off x="685800" y="2147888"/>
            <a:ext cx="7772400" cy="4114800"/>
          </a:xfrm>
          <a:ln/>
        </p:spPr>
        <p:txBody>
          <a:bodyPr/>
          <a:lstStyle/>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You may operate any amateur equipment within your license privileges.</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If you are operating from another amateur's station both you and the other amateur are responsible.</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When a higher license class amateur operates your station the privileges of the higher license are allowed.</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When a Technician licensee operates the station of a General class licensee he must stay within the limits of a Technician class license.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37890">
                                            <p:txEl>
                                              <p:pRg st="0" end="0"/>
                                            </p:txEl>
                                          </p:spTgt>
                                        </p:tgtEl>
                                        <p:attrNameLst>
                                          <p:attrName>style.visibility</p:attrName>
                                        </p:attrNameLst>
                                      </p:cBhvr>
                                      <p:to>
                                        <p:strVal val="visible"/>
                                      </p:to>
                                    </p:set>
                                    <p:anim calcmode="lin" valueType="num">
                                      <p:cBhvr>
                                        <p:cTn id="7" dur="500" fill="hold"/>
                                        <p:tgtEl>
                                          <p:spTgt spid="37890">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37890">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7890">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37890">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37890">
                                            <p:txEl>
                                              <p:pRg st="1" end="1"/>
                                            </p:txEl>
                                          </p:spTgt>
                                        </p:tgtEl>
                                        <p:attrNameLst>
                                          <p:attrName>style.visibility</p:attrName>
                                        </p:attrNameLst>
                                      </p:cBhvr>
                                      <p:to>
                                        <p:strVal val="visible"/>
                                      </p:to>
                                    </p:set>
                                    <p:anim calcmode="lin" valueType="num">
                                      <p:cBhvr>
                                        <p:cTn id="15" dur="500" fill="hold"/>
                                        <p:tgtEl>
                                          <p:spTgt spid="37890">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37890">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37890">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37890">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8" fill="hold" grpId="0" nodeType="clickEffect">
                                  <p:stCondLst>
                                    <p:cond delay="0"/>
                                  </p:stCondLst>
                                  <p:childTnLst>
                                    <p:set>
                                      <p:cBhvr>
                                        <p:cTn id="22" dur="1" fill="hold">
                                          <p:stCondLst>
                                            <p:cond delay="0"/>
                                          </p:stCondLst>
                                        </p:cTn>
                                        <p:tgtEl>
                                          <p:spTgt spid="37890">
                                            <p:txEl>
                                              <p:pRg st="2" end="2"/>
                                            </p:txEl>
                                          </p:spTgt>
                                        </p:tgtEl>
                                        <p:attrNameLst>
                                          <p:attrName>style.visibility</p:attrName>
                                        </p:attrNameLst>
                                      </p:cBhvr>
                                      <p:to>
                                        <p:strVal val="visible"/>
                                      </p:to>
                                    </p:set>
                                    <p:anim calcmode="lin" valueType="num">
                                      <p:cBhvr>
                                        <p:cTn id="23" dur="500" fill="hold"/>
                                        <p:tgtEl>
                                          <p:spTgt spid="37890">
                                            <p:txEl>
                                              <p:pRg st="2" end="2"/>
                                            </p:txEl>
                                          </p:spTgt>
                                        </p:tgtEl>
                                        <p:attrNameLst>
                                          <p:attrName>ppt_x</p:attrName>
                                        </p:attrNameLst>
                                      </p:cBhvr>
                                      <p:tavLst>
                                        <p:tav tm="0">
                                          <p:val>
                                            <p:strVal val="#ppt_x-#ppt_w/2"/>
                                          </p:val>
                                        </p:tav>
                                        <p:tav tm="100000">
                                          <p:val>
                                            <p:strVal val="#ppt_x"/>
                                          </p:val>
                                        </p:tav>
                                      </p:tavLst>
                                    </p:anim>
                                    <p:anim calcmode="lin" valueType="num">
                                      <p:cBhvr>
                                        <p:cTn id="24" dur="500" fill="hold"/>
                                        <p:tgtEl>
                                          <p:spTgt spid="37890">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37890">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37890">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8" fill="hold" grpId="0" nodeType="clickEffect">
                                  <p:stCondLst>
                                    <p:cond delay="0"/>
                                  </p:stCondLst>
                                  <p:childTnLst>
                                    <p:set>
                                      <p:cBhvr>
                                        <p:cTn id="30" dur="1" fill="hold">
                                          <p:stCondLst>
                                            <p:cond delay="0"/>
                                          </p:stCondLst>
                                        </p:cTn>
                                        <p:tgtEl>
                                          <p:spTgt spid="37890">
                                            <p:txEl>
                                              <p:pRg st="3" end="3"/>
                                            </p:txEl>
                                          </p:spTgt>
                                        </p:tgtEl>
                                        <p:attrNameLst>
                                          <p:attrName>style.visibility</p:attrName>
                                        </p:attrNameLst>
                                      </p:cBhvr>
                                      <p:to>
                                        <p:strVal val="visible"/>
                                      </p:to>
                                    </p:set>
                                    <p:anim calcmode="lin" valueType="num">
                                      <p:cBhvr>
                                        <p:cTn id="31" dur="500" fill="hold"/>
                                        <p:tgtEl>
                                          <p:spTgt spid="37890">
                                            <p:txEl>
                                              <p:pRg st="3" end="3"/>
                                            </p:txEl>
                                          </p:spTgt>
                                        </p:tgtEl>
                                        <p:attrNameLst>
                                          <p:attrName>ppt_x</p:attrName>
                                        </p:attrNameLst>
                                      </p:cBhvr>
                                      <p:tavLst>
                                        <p:tav tm="0">
                                          <p:val>
                                            <p:strVal val="#ppt_x-#ppt_w/2"/>
                                          </p:val>
                                        </p:tav>
                                        <p:tav tm="100000">
                                          <p:val>
                                            <p:strVal val="#ppt_x"/>
                                          </p:val>
                                        </p:tav>
                                      </p:tavLst>
                                    </p:anim>
                                    <p:anim calcmode="lin" valueType="num">
                                      <p:cBhvr>
                                        <p:cTn id="32" dur="500" fill="hold"/>
                                        <p:tgtEl>
                                          <p:spTgt spid="37890">
                                            <p:txEl>
                                              <p:pRg st="3" end="3"/>
                                            </p:txEl>
                                          </p:spTgt>
                                        </p:tgtEl>
                                        <p:attrNameLst>
                                          <p:attrName>ppt_y</p:attrName>
                                        </p:attrNameLst>
                                      </p:cBhvr>
                                      <p:tavLst>
                                        <p:tav tm="0">
                                          <p:val>
                                            <p:strVal val="#ppt_y"/>
                                          </p:val>
                                        </p:tav>
                                        <p:tav tm="100000">
                                          <p:val>
                                            <p:strVal val="#ppt_y"/>
                                          </p:val>
                                        </p:tav>
                                      </p:tavLst>
                                    </p:anim>
                                    <p:anim calcmode="lin" valueType="num">
                                      <p:cBhvr>
                                        <p:cTn id="33" dur="500" fill="hold"/>
                                        <p:tgtEl>
                                          <p:spTgt spid="37890">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37890">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3" name="Rectangle 1">
            <a:extLst>
              <a:ext uri="{FF2B5EF4-FFF2-40B4-BE49-F238E27FC236}">
                <a16:creationId xmlns:a16="http://schemas.microsoft.com/office/drawing/2014/main" id="{5FBAEBB2-7880-4474-BAA9-CDC7C50708F2}"/>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Station Identification</a:t>
            </a:r>
          </a:p>
        </p:txBody>
      </p:sp>
      <p:sp>
        <p:nvSpPr>
          <p:cNvPr id="38914" name="Rectangle 2">
            <a:extLst>
              <a:ext uri="{FF2B5EF4-FFF2-40B4-BE49-F238E27FC236}">
                <a16:creationId xmlns:a16="http://schemas.microsoft.com/office/drawing/2014/main" id="{7F0B2CC9-7700-43FB-86EE-31A47D3DE09D}"/>
              </a:ext>
            </a:extLst>
          </p:cNvPr>
          <p:cNvSpPr>
            <a:spLocks noGrp="1" noChangeArrowheads="1"/>
          </p:cNvSpPr>
          <p:nvPr>
            <p:ph type="body" idx="4294967295"/>
          </p:nvPr>
        </p:nvSpPr>
        <p:spPr>
          <a:xfrm>
            <a:off x="685800" y="2147888"/>
            <a:ext cx="7850188" cy="4265612"/>
          </a:xfrm>
          <a:ln/>
        </p:spPr>
        <p:txBody>
          <a:bodyPr/>
          <a:lstStyle/>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You must identify with your callsign at least          every 10 minutes during and at the end of a contact.</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If you are using a language other then English you must identify in English.</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CW (morse code) may always be used for identification regardless of the transmitting frequency.</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If you communicate with someone without identifying you have made an </a:t>
            </a:r>
            <a:r>
              <a:rPr lang="en-GB" altLang="en-US" sz="2400" u="sng"/>
              <a:t>unidentified communication</a:t>
            </a:r>
            <a:r>
              <a:rPr lang="en-GB" altLang="en-US" sz="2400"/>
              <a:t>.</a:t>
            </a:r>
          </a:p>
        </p:txBody>
      </p:sp>
      <p:pic>
        <p:nvPicPr>
          <p:cNvPr id="38915" name="Picture 3">
            <a:extLst>
              <a:ext uri="{FF2B5EF4-FFF2-40B4-BE49-F238E27FC236}">
                <a16:creationId xmlns:a16="http://schemas.microsoft.com/office/drawing/2014/main" id="{5929378F-CAF1-4ACC-A3F9-990B99C3E5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3450" y="1089025"/>
            <a:ext cx="1387475" cy="1281113"/>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grpId="0" nodeType="clickEffect">
                                  <p:stCondLst>
                                    <p:cond delay="0"/>
                                  </p:stCondLst>
                                  <p:childTnLst>
                                    <p:set>
                                      <p:cBhvr>
                                        <p:cTn id="6" dur="1" fill="hold">
                                          <p:stCondLst>
                                            <p:cond delay="0"/>
                                          </p:stCondLst>
                                        </p:cTn>
                                        <p:tgtEl>
                                          <p:spTgt spid="38914">
                                            <p:txEl>
                                              <p:pRg st="0" end="0"/>
                                            </p:txEl>
                                          </p:spTgt>
                                        </p:tgtEl>
                                        <p:attrNameLst>
                                          <p:attrName>style.visibility</p:attrName>
                                        </p:attrNameLst>
                                      </p:cBhvr>
                                      <p:to>
                                        <p:strVal val="visible"/>
                                      </p:to>
                                    </p:set>
                                    <p:anim calcmode="lin" valueType="num">
                                      <p:cBhvr>
                                        <p:cTn id="7" dur="500" fill="hold"/>
                                        <p:tgtEl>
                                          <p:spTgt spid="38914">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38914">
                                            <p:txEl>
                                              <p:pRg st="0" end="0"/>
                                            </p:txEl>
                                          </p:spTgt>
                                        </p:tgtEl>
                                        <p:attrNameLst>
                                          <p:attrName>ppt_y</p:attrName>
                                        </p:attrNameLst>
                                      </p:cBhvr>
                                      <p:tavLst>
                                        <p:tav tm="0">
                                          <p:val>
                                            <p:strVal val="#ppt_y-#ppt_h/2"/>
                                          </p:val>
                                        </p:tav>
                                        <p:tav tm="100000">
                                          <p:val>
                                            <p:strVal val="#ppt_y"/>
                                          </p:val>
                                        </p:tav>
                                      </p:tavLst>
                                    </p:anim>
                                    <p:anim calcmode="lin" valueType="num">
                                      <p:cBhvr>
                                        <p:cTn id="9" dur="500" fill="hold"/>
                                        <p:tgtEl>
                                          <p:spTgt spid="38914">
                                            <p:txEl>
                                              <p:pRg st="0" end="0"/>
                                            </p:txEl>
                                          </p:spTgt>
                                        </p:tgtEl>
                                        <p:attrNameLst>
                                          <p:attrName>ppt_w</p:attrName>
                                        </p:attrNameLst>
                                      </p:cBhvr>
                                      <p:tavLst>
                                        <p:tav tm="0">
                                          <p:val>
                                            <p:strVal val="#ppt_w"/>
                                          </p:val>
                                        </p:tav>
                                        <p:tav tm="100000">
                                          <p:val>
                                            <p:strVal val="#ppt_w"/>
                                          </p:val>
                                        </p:tav>
                                      </p:tavLst>
                                    </p:anim>
                                    <p:anim calcmode="lin" valueType="num">
                                      <p:cBhvr>
                                        <p:cTn id="10" dur="500" fill="hold"/>
                                        <p:tgtEl>
                                          <p:spTgt spid="38914">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1" fill="hold" grpId="0" nodeType="clickEffect">
                                  <p:stCondLst>
                                    <p:cond delay="0"/>
                                  </p:stCondLst>
                                  <p:childTnLst>
                                    <p:set>
                                      <p:cBhvr>
                                        <p:cTn id="14" dur="1" fill="hold">
                                          <p:stCondLst>
                                            <p:cond delay="0"/>
                                          </p:stCondLst>
                                        </p:cTn>
                                        <p:tgtEl>
                                          <p:spTgt spid="38914">
                                            <p:txEl>
                                              <p:pRg st="1" end="1"/>
                                            </p:txEl>
                                          </p:spTgt>
                                        </p:tgtEl>
                                        <p:attrNameLst>
                                          <p:attrName>style.visibility</p:attrName>
                                        </p:attrNameLst>
                                      </p:cBhvr>
                                      <p:to>
                                        <p:strVal val="visible"/>
                                      </p:to>
                                    </p:set>
                                    <p:anim calcmode="lin" valueType="num">
                                      <p:cBhvr>
                                        <p:cTn id="15" dur="500" fill="hold"/>
                                        <p:tgtEl>
                                          <p:spTgt spid="38914">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38914">
                                            <p:txEl>
                                              <p:pRg st="1" end="1"/>
                                            </p:txEl>
                                          </p:spTgt>
                                        </p:tgtEl>
                                        <p:attrNameLst>
                                          <p:attrName>ppt_y</p:attrName>
                                        </p:attrNameLst>
                                      </p:cBhvr>
                                      <p:tavLst>
                                        <p:tav tm="0">
                                          <p:val>
                                            <p:strVal val="#ppt_y-#ppt_h/2"/>
                                          </p:val>
                                        </p:tav>
                                        <p:tav tm="100000">
                                          <p:val>
                                            <p:strVal val="#ppt_y"/>
                                          </p:val>
                                        </p:tav>
                                      </p:tavLst>
                                    </p:anim>
                                    <p:anim calcmode="lin" valueType="num">
                                      <p:cBhvr>
                                        <p:cTn id="17" dur="500" fill="hold"/>
                                        <p:tgtEl>
                                          <p:spTgt spid="38914">
                                            <p:txEl>
                                              <p:pRg st="1" end="1"/>
                                            </p:txEl>
                                          </p:spTgt>
                                        </p:tgtEl>
                                        <p:attrNameLst>
                                          <p:attrName>ppt_w</p:attrName>
                                        </p:attrNameLst>
                                      </p:cBhvr>
                                      <p:tavLst>
                                        <p:tav tm="0">
                                          <p:val>
                                            <p:strVal val="#ppt_w"/>
                                          </p:val>
                                        </p:tav>
                                        <p:tav tm="100000">
                                          <p:val>
                                            <p:strVal val="#ppt_w"/>
                                          </p:val>
                                        </p:tav>
                                      </p:tavLst>
                                    </p:anim>
                                    <p:anim calcmode="lin" valueType="num">
                                      <p:cBhvr>
                                        <p:cTn id="18" dur="500" fill="hold"/>
                                        <p:tgtEl>
                                          <p:spTgt spid="38914">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1" fill="hold" grpId="0" nodeType="clickEffect">
                                  <p:stCondLst>
                                    <p:cond delay="0"/>
                                  </p:stCondLst>
                                  <p:childTnLst>
                                    <p:set>
                                      <p:cBhvr>
                                        <p:cTn id="22" dur="1" fill="hold">
                                          <p:stCondLst>
                                            <p:cond delay="0"/>
                                          </p:stCondLst>
                                        </p:cTn>
                                        <p:tgtEl>
                                          <p:spTgt spid="38914">
                                            <p:txEl>
                                              <p:pRg st="2" end="2"/>
                                            </p:txEl>
                                          </p:spTgt>
                                        </p:tgtEl>
                                        <p:attrNameLst>
                                          <p:attrName>style.visibility</p:attrName>
                                        </p:attrNameLst>
                                      </p:cBhvr>
                                      <p:to>
                                        <p:strVal val="visible"/>
                                      </p:to>
                                    </p:set>
                                    <p:anim calcmode="lin" valueType="num">
                                      <p:cBhvr>
                                        <p:cTn id="23" dur="500" fill="hold"/>
                                        <p:tgtEl>
                                          <p:spTgt spid="38914">
                                            <p:txEl>
                                              <p:pRg st="2" end="2"/>
                                            </p:txEl>
                                          </p:spTgt>
                                        </p:tgtEl>
                                        <p:attrNameLst>
                                          <p:attrName>ppt_x</p:attrName>
                                        </p:attrNameLst>
                                      </p:cBhvr>
                                      <p:tavLst>
                                        <p:tav tm="0">
                                          <p:val>
                                            <p:strVal val="#ppt_x"/>
                                          </p:val>
                                        </p:tav>
                                        <p:tav tm="100000">
                                          <p:val>
                                            <p:strVal val="#ppt_x"/>
                                          </p:val>
                                        </p:tav>
                                      </p:tavLst>
                                    </p:anim>
                                    <p:anim calcmode="lin" valueType="num">
                                      <p:cBhvr>
                                        <p:cTn id="24" dur="500" fill="hold"/>
                                        <p:tgtEl>
                                          <p:spTgt spid="38914">
                                            <p:txEl>
                                              <p:pRg st="2" end="2"/>
                                            </p:txEl>
                                          </p:spTgt>
                                        </p:tgtEl>
                                        <p:attrNameLst>
                                          <p:attrName>ppt_y</p:attrName>
                                        </p:attrNameLst>
                                      </p:cBhvr>
                                      <p:tavLst>
                                        <p:tav tm="0">
                                          <p:val>
                                            <p:strVal val="#ppt_y-#ppt_h/2"/>
                                          </p:val>
                                        </p:tav>
                                        <p:tav tm="100000">
                                          <p:val>
                                            <p:strVal val="#ppt_y"/>
                                          </p:val>
                                        </p:tav>
                                      </p:tavLst>
                                    </p:anim>
                                    <p:anim calcmode="lin" valueType="num">
                                      <p:cBhvr>
                                        <p:cTn id="25" dur="500" fill="hold"/>
                                        <p:tgtEl>
                                          <p:spTgt spid="38914">
                                            <p:txEl>
                                              <p:pRg st="2" end="2"/>
                                            </p:txEl>
                                          </p:spTgt>
                                        </p:tgtEl>
                                        <p:attrNameLst>
                                          <p:attrName>ppt_w</p:attrName>
                                        </p:attrNameLst>
                                      </p:cBhvr>
                                      <p:tavLst>
                                        <p:tav tm="0">
                                          <p:val>
                                            <p:strVal val="#ppt_w"/>
                                          </p:val>
                                        </p:tav>
                                        <p:tav tm="100000">
                                          <p:val>
                                            <p:strVal val="#ppt_w"/>
                                          </p:val>
                                        </p:tav>
                                      </p:tavLst>
                                    </p:anim>
                                    <p:anim calcmode="lin" valueType="num">
                                      <p:cBhvr>
                                        <p:cTn id="26" dur="500" fill="hold"/>
                                        <p:tgtEl>
                                          <p:spTgt spid="38914">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 fill="hold" grpId="0" nodeType="clickEffect">
                                  <p:stCondLst>
                                    <p:cond delay="0"/>
                                  </p:stCondLst>
                                  <p:childTnLst>
                                    <p:set>
                                      <p:cBhvr>
                                        <p:cTn id="30" dur="1" fill="hold">
                                          <p:stCondLst>
                                            <p:cond delay="0"/>
                                          </p:stCondLst>
                                        </p:cTn>
                                        <p:tgtEl>
                                          <p:spTgt spid="38914">
                                            <p:txEl>
                                              <p:pRg st="3" end="3"/>
                                            </p:txEl>
                                          </p:spTgt>
                                        </p:tgtEl>
                                        <p:attrNameLst>
                                          <p:attrName>style.visibility</p:attrName>
                                        </p:attrNameLst>
                                      </p:cBhvr>
                                      <p:to>
                                        <p:strVal val="visible"/>
                                      </p:to>
                                    </p:set>
                                    <p:anim calcmode="lin" valueType="num">
                                      <p:cBhvr>
                                        <p:cTn id="31" dur="500" fill="hold"/>
                                        <p:tgtEl>
                                          <p:spTgt spid="38914">
                                            <p:txEl>
                                              <p:pRg st="3" end="3"/>
                                            </p:txEl>
                                          </p:spTgt>
                                        </p:tgtEl>
                                        <p:attrNameLst>
                                          <p:attrName>ppt_x</p:attrName>
                                        </p:attrNameLst>
                                      </p:cBhvr>
                                      <p:tavLst>
                                        <p:tav tm="0">
                                          <p:val>
                                            <p:strVal val="#ppt_x"/>
                                          </p:val>
                                        </p:tav>
                                        <p:tav tm="100000">
                                          <p:val>
                                            <p:strVal val="#ppt_x"/>
                                          </p:val>
                                        </p:tav>
                                      </p:tavLst>
                                    </p:anim>
                                    <p:anim calcmode="lin" valueType="num">
                                      <p:cBhvr>
                                        <p:cTn id="32" dur="500" fill="hold"/>
                                        <p:tgtEl>
                                          <p:spTgt spid="38914">
                                            <p:txEl>
                                              <p:pRg st="3" end="3"/>
                                            </p:txEl>
                                          </p:spTgt>
                                        </p:tgtEl>
                                        <p:attrNameLst>
                                          <p:attrName>ppt_y</p:attrName>
                                        </p:attrNameLst>
                                      </p:cBhvr>
                                      <p:tavLst>
                                        <p:tav tm="0">
                                          <p:val>
                                            <p:strVal val="#ppt_y-#ppt_h/2"/>
                                          </p:val>
                                        </p:tav>
                                        <p:tav tm="100000">
                                          <p:val>
                                            <p:strVal val="#ppt_y"/>
                                          </p:val>
                                        </p:tav>
                                      </p:tavLst>
                                    </p:anim>
                                    <p:anim calcmode="lin" valueType="num">
                                      <p:cBhvr>
                                        <p:cTn id="33" dur="500" fill="hold"/>
                                        <p:tgtEl>
                                          <p:spTgt spid="38914">
                                            <p:txEl>
                                              <p:pRg st="3" end="3"/>
                                            </p:txEl>
                                          </p:spTgt>
                                        </p:tgtEl>
                                        <p:attrNameLst>
                                          <p:attrName>ppt_w</p:attrName>
                                        </p:attrNameLst>
                                      </p:cBhvr>
                                      <p:tavLst>
                                        <p:tav tm="0">
                                          <p:val>
                                            <p:strVal val="#ppt_w"/>
                                          </p:val>
                                        </p:tav>
                                        <p:tav tm="100000">
                                          <p:val>
                                            <p:strVal val="#ppt_w"/>
                                          </p:val>
                                        </p:tav>
                                      </p:tavLst>
                                    </p:anim>
                                    <p:anim calcmode="lin" valueType="num">
                                      <p:cBhvr>
                                        <p:cTn id="34" dur="500" fill="hold"/>
                                        <p:tgtEl>
                                          <p:spTgt spid="38914">
                                            <p:txEl>
                                              <p:pRg st="3" end="3"/>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7" name="Rectangle 1">
            <a:extLst>
              <a:ext uri="{FF2B5EF4-FFF2-40B4-BE49-F238E27FC236}">
                <a16:creationId xmlns:a16="http://schemas.microsoft.com/office/drawing/2014/main" id="{CA9D3683-6DF4-4BE2-A6A5-B5E585D37878}"/>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Don't do this!!!</a:t>
            </a:r>
          </a:p>
        </p:txBody>
      </p:sp>
      <p:sp>
        <p:nvSpPr>
          <p:cNvPr id="39938" name="Rectangle 2">
            <a:extLst>
              <a:ext uri="{FF2B5EF4-FFF2-40B4-BE49-F238E27FC236}">
                <a16:creationId xmlns:a16="http://schemas.microsoft.com/office/drawing/2014/main" id="{D271E981-8D63-41C5-AC0E-7DF6F532BBB1}"/>
              </a:ext>
            </a:extLst>
          </p:cNvPr>
          <p:cNvSpPr>
            <a:spLocks noGrp="1" noChangeArrowheads="1"/>
          </p:cNvSpPr>
          <p:nvPr>
            <p:ph type="body" idx="4294967295"/>
          </p:nvPr>
        </p:nvSpPr>
        <p:spPr>
          <a:xfrm>
            <a:off x="685800" y="2147888"/>
            <a:ext cx="7772400" cy="4114800"/>
          </a:xfrm>
          <a:ln/>
        </p:spPr>
        <p:txBody>
          <a:bodyPr/>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Cause </a:t>
            </a:r>
            <a:r>
              <a:rPr lang="en-GB" altLang="en-US" sz="2600">
                <a:solidFill>
                  <a:srgbClr val="FF0000"/>
                </a:solidFill>
              </a:rPr>
              <a:t>harmful or malicious interference</a:t>
            </a:r>
            <a:r>
              <a:rPr lang="en-GB" altLang="en-US" sz="2600"/>
              <a:t> by repeatedly (and intentionally) transmitting on a frequency already occupied</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Perform an</a:t>
            </a:r>
            <a:r>
              <a:rPr lang="en-GB" altLang="en-US" sz="2600">
                <a:solidFill>
                  <a:srgbClr val="FF0000"/>
                </a:solidFill>
              </a:rPr>
              <a:t> illegal unidentified transmission </a:t>
            </a:r>
            <a:r>
              <a:rPr lang="en-GB" altLang="en-US" sz="2600"/>
              <a:t>by transmitting a test to a repeater without identifying</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Contact someone on the air without giving your call sign.  This would be an </a:t>
            </a:r>
            <a:r>
              <a:rPr lang="en-GB" altLang="en-US" sz="2600">
                <a:solidFill>
                  <a:srgbClr val="FF0000"/>
                </a:solidFill>
              </a:rPr>
              <a:t>unidentified communication</a:t>
            </a:r>
            <a:r>
              <a:rPr lang="en-GB" altLang="en-US" sz="2600"/>
              <a:t>.</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5" fill="hold" grpId="0" nodeType="clickEffect">
                                  <p:stCondLst>
                                    <p:cond delay="0"/>
                                  </p:stCondLst>
                                  <p:childTnLst>
                                    <p:set>
                                      <p:cBhvr>
                                        <p:cTn id="6" dur="1" fill="hold">
                                          <p:stCondLst>
                                            <p:cond delay="0"/>
                                          </p:stCondLst>
                                        </p:cTn>
                                        <p:tgtEl>
                                          <p:spTgt spid="39938">
                                            <p:txEl>
                                              <p:pRg st="0" end="0"/>
                                            </p:txEl>
                                          </p:spTgt>
                                        </p:tgtEl>
                                        <p:attrNameLst>
                                          <p:attrName>style.visibility</p:attrName>
                                        </p:attrNameLst>
                                      </p:cBhvr>
                                      <p:to>
                                        <p:strVal val="visible"/>
                                      </p:to>
                                    </p:set>
                                    <p:animEffect transition="in" filter="randombar(vertical)">
                                      <p:cBhvr>
                                        <p:cTn id="7" dur="500"/>
                                        <p:tgtEl>
                                          <p:spTgt spid="3993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5" fill="hold" grpId="0" nodeType="clickEffect">
                                  <p:stCondLst>
                                    <p:cond delay="0"/>
                                  </p:stCondLst>
                                  <p:childTnLst>
                                    <p:set>
                                      <p:cBhvr>
                                        <p:cTn id="11" dur="1" fill="hold">
                                          <p:stCondLst>
                                            <p:cond delay="0"/>
                                          </p:stCondLst>
                                        </p:cTn>
                                        <p:tgtEl>
                                          <p:spTgt spid="39938">
                                            <p:txEl>
                                              <p:pRg st="1" end="1"/>
                                            </p:txEl>
                                          </p:spTgt>
                                        </p:tgtEl>
                                        <p:attrNameLst>
                                          <p:attrName>style.visibility</p:attrName>
                                        </p:attrNameLst>
                                      </p:cBhvr>
                                      <p:to>
                                        <p:strVal val="visible"/>
                                      </p:to>
                                    </p:set>
                                    <p:animEffect transition="in" filter="randombar(vertical)">
                                      <p:cBhvr>
                                        <p:cTn id="12" dur="500"/>
                                        <p:tgtEl>
                                          <p:spTgt spid="3993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5" fill="hold" grpId="0" nodeType="clickEffect">
                                  <p:stCondLst>
                                    <p:cond delay="0"/>
                                  </p:stCondLst>
                                  <p:childTnLst>
                                    <p:set>
                                      <p:cBhvr>
                                        <p:cTn id="16" dur="1" fill="hold">
                                          <p:stCondLst>
                                            <p:cond delay="0"/>
                                          </p:stCondLst>
                                        </p:cTn>
                                        <p:tgtEl>
                                          <p:spTgt spid="39938">
                                            <p:txEl>
                                              <p:pRg st="2" end="2"/>
                                            </p:txEl>
                                          </p:spTgt>
                                        </p:tgtEl>
                                        <p:attrNameLst>
                                          <p:attrName>style.visibility</p:attrName>
                                        </p:attrNameLst>
                                      </p:cBhvr>
                                      <p:to>
                                        <p:strVal val="visible"/>
                                      </p:to>
                                    </p:set>
                                    <p:animEffect transition="in" filter="randombar(vertical)">
                                      <p:cBhvr>
                                        <p:cTn id="17" dur="500"/>
                                        <p:tgtEl>
                                          <p:spTgt spid="3993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1" name="Rectangle 1">
            <a:extLst>
              <a:ext uri="{FF2B5EF4-FFF2-40B4-BE49-F238E27FC236}">
                <a16:creationId xmlns:a16="http://schemas.microsoft.com/office/drawing/2014/main" id="{7322B376-E559-4EA9-B8F3-861DD65C811C}"/>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Radio Control of Model Craft</a:t>
            </a:r>
          </a:p>
        </p:txBody>
      </p:sp>
      <p:sp>
        <p:nvSpPr>
          <p:cNvPr id="40962" name="Rectangle 2">
            <a:extLst>
              <a:ext uri="{FF2B5EF4-FFF2-40B4-BE49-F238E27FC236}">
                <a16:creationId xmlns:a16="http://schemas.microsoft.com/office/drawing/2014/main" id="{59CE0C27-4C0C-411D-A845-2E276720B2E8}"/>
              </a:ext>
            </a:extLst>
          </p:cNvPr>
          <p:cNvSpPr>
            <a:spLocks noGrp="1" noChangeArrowheads="1"/>
          </p:cNvSpPr>
          <p:nvPr>
            <p:ph type="body" idx="4294967295"/>
          </p:nvPr>
        </p:nvSpPr>
        <p:spPr>
          <a:xfrm>
            <a:off x="685800" y="2147888"/>
            <a:ext cx="4064000" cy="4114800"/>
          </a:xfrm>
          <a:ln/>
        </p:spPr>
        <p:txBody>
          <a:bodyPr/>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An example of one-way communication permitted by the FCC is radio control of model craft.</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Station identification is not required if the transmitter is labeled with the licensee's name, address, and call sign.</a:t>
            </a:r>
          </a:p>
        </p:txBody>
      </p:sp>
      <p:pic>
        <p:nvPicPr>
          <p:cNvPr id="40963" name="Picture 3">
            <a:extLst>
              <a:ext uri="{FF2B5EF4-FFF2-40B4-BE49-F238E27FC236}">
                <a16:creationId xmlns:a16="http://schemas.microsoft.com/office/drawing/2014/main" id="{F4470B20-7DAF-4D38-AEC8-57A039C436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1013" y="2279650"/>
            <a:ext cx="2646362" cy="346075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40962">
                                            <p:txEl>
                                              <p:pRg st="0" end="0"/>
                                            </p:txEl>
                                          </p:spTgt>
                                        </p:tgtEl>
                                        <p:attrNameLst>
                                          <p:attrName>style.visibility</p:attrName>
                                        </p:attrNameLst>
                                      </p:cBhvr>
                                      <p:to>
                                        <p:strVal val="visible"/>
                                      </p:to>
                                    </p:set>
                                    <p:anim calcmode="lin" valueType="num">
                                      <p:cBhvr>
                                        <p:cTn id="7" dur="500" fill="hold"/>
                                        <p:tgtEl>
                                          <p:spTgt spid="4096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0962">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40962">
                                            <p:txEl>
                                              <p:pRg st="1" end="1"/>
                                            </p:txEl>
                                          </p:spTgt>
                                        </p:tgtEl>
                                        <p:attrNameLst>
                                          <p:attrName>style.visibility</p:attrName>
                                        </p:attrNameLst>
                                      </p:cBhvr>
                                      <p:to>
                                        <p:strVal val="visible"/>
                                      </p:to>
                                    </p:set>
                                    <p:anim calcmode="lin" valueType="num">
                                      <p:cBhvr>
                                        <p:cTn id="13" dur="500" fill="hold"/>
                                        <p:tgtEl>
                                          <p:spTgt spid="40962">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40962">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build="p"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a:extLst>
              <a:ext uri="{FF2B5EF4-FFF2-40B4-BE49-F238E27FC236}">
                <a16:creationId xmlns:a16="http://schemas.microsoft.com/office/drawing/2014/main" id="{37393CDD-1BC3-4859-94E6-F8A4EC97CBBC}"/>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Peak Envelope Power (PEP)</a:t>
            </a:r>
          </a:p>
        </p:txBody>
      </p:sp>
      <p:sp>
        <p:nvSpPr>
          <p:cNvPr id="41986" name="Rectangle 2">
            <a:extLst>
              <a:ext uri="{FF2B5EF4-FFF2-40B4-BE49-F238E27FC236}">
                <a16:creationId xmlns:a16="http://schemas.microsoft.com/office/drawing/2014/main" id="{82E846AF-711F-4874-843F-9F2BAB04CD13}"/>
              </a:ext>
            </a:extLst>
          </p:cNvPr>
          <p:cNvSpPr>
            <a:spLocks noGrp="1" noChangeArrowheads="1"/>
          </p:cNvSpPr>
          <p:nvPr>
            <p:ph type="body" idx="4294967295"/>
          </p:nvPr>
        </p:nvSpPr>
        <p:spPr>
          <a:xfrm>
            <a:off x="685800" y="2147888"/>
            <a:ext cx="7324725" cy="1333500"/>
          </a:xfrm>
          <a:ln/>
        </p:spPr>
        <p:txBody>
          <a:bodyPr/>
          <a:lstStyle/>
          <a:p>
            <a:pPr marL="0" indent="0">
              <a:buSzPct val="96000"/>
              <a:buFont typeface="StarSymbol" charset="0"/>
              <a:buNone/>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altLang="en-US" sz="2400"/>
              <a:t>Peak Envelope Power (PEP) is the average power supplied to an antenna transmission line during one RF cycle at the crest of the modulation envelope.</a:t>
            </a:r>
          </a:p>
        </p:txBody>
      </p:sp>
      <p:pic>
        <p:nvPicPr>
          <p:cNvPr id="41987" name="Picture 3">
            <a:extLst>
              <a:ext uri="{FF2B5EF4-FFF2-40B4-BE49-F238E27FC236}">
                <a16:creationId xmlns:a16="http://schemas.microsoft.com/office/drawing/2014/main" id="{65B9FED7-3608-4DD4-BF52-07A9BEE268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5738" y="3859213"/>
            <a:ext cx="3381375" cy="226695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41988" name="Line 4">
            <a:extLst>
              <a:ext uri="{FF2B5EF4-FFF2-40B4-BE49-F238E27FC236}">
                <a16:creationId xmlns:a16="http://schemas.microsoft.com/office/drawing/2014/main" id="{BE2B9CF0-2A63-48A0-BF83-0D4A3049E5D0}"/>
              </a:ext>
            </a:extLst>
          </p:cNvPr>
          <p:cNvSpPr>
            <a:spLocks noChangeShapeType="1"/>
          </p:cNvSpPr>
          <p:nvPr/>
        </p:nvSpPr>
        <p:spPr bwMode="auto">
          <a:xfrm>
            <a:off x="2711450" y="4994275"/>
            <a:ext cx="3614738" cy="1588"/>
          </a:xfrm>
          <a:prstGeom prst="line">
            <a:avLst/>
          </a:prstGeom>
          <a:noFill/>
          <a:ln w="1836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89" name="Line 5">
            <a:extLst>
              <a:ext uri="{FF2B5EF4-FFF2-40B4-BE49-F238E27FC236}">
                <a16:creationId xmlns:a16="http://schemas.microsoft.com/office/drawing/2014/main" id="{55A1A61C-8AD0-4B18-9BFD-4966CBFA587D}"/>
              </a:ext>
            </a:extLst>
          </p:cNvPr>
          <p:cNvSpPr>
            <a:spLocks noChangeShapeType="1"/>
          </p:cNvSpPr>
          <p:nvPr/>
        </p:nvSpPr>
        <p:spPr bwMode="auto">
          <a:xfrm>
            <a:off x="2711450" y="3602038"/>
            <a:ext cx="1588" cy="2820987"/>
          </a:xfrm>
          <a:prstGeom prst="line">
            <a:avLst/>
          </a:prstGeom>
          <a:noFill/>
          <a:ln w="1836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90" name="Text Box 6">
            <a:extLst>
              <a:ext uri="{FF2B5EF4-FFF2-40B4-BE49-F238E27FC236}">
                <a16:creationId xmlns:a16="http://schemas.microsoft.com/office/drawing/2014/main" id="{2B3F7856-3DF8-43CA-8FAA-E55B9BFD45A2}"/>
              </a:ext>
            </a:extLst>
          </p:cNvPr>
          <p:cNvSpPr txBox="1">
            <a:spLocks noChangeArrowheads="1"/>
          </p:cNvSpPr>
          <p:nvPr/>
        </p:nvSpPr>
        <p:spPr bwMode="auto">
          <a:xfrm>
            <a:off x="3041650" y="6350000"/>
            <a:ext cx="819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Time</a:t>
            </a:r>
          </a:p>
        </p:txBody>
      </p:sp>
      <p:sp>
        <p:nvSpPr>
          <p:cNvPr id="41991" name="Line 7">
            <a:extLst>
              <a:ext uri="{FF2B5EF4-FFF2-40B4-BE49-F238E27FC236}">
                <a16:creationId xmlns:a16="http://schemas.microsoft.com/office/drawing/2014/main" id="{0ECB8F53-5D34-4D54-9697-E822F47D2331}"/>
              </a:ext>
            </a:extLst>
          </p:cNvPr>
          <p:cNvSpPr>
            <a:spLocks noChangeShapeType="1"/>
          </p:cNvSpPr>
          <p:nvPr/>
        </p:nvSpPr>
        <p:spPr bwMode="auto">
          <a:xfrm>
            <a:off x="3797300" y="6446838"/>
            <a:ext cx="427038" cy="158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1992" name="Line 8">
            <a:extLst>
              <a:ext uri="{FF2B5EF4-FFF2-40B4-BE49-F238E27FC236}">
                <a16:creationId xmlns:a16="http://schemas.microsoft.com/office/drawing/2014/main" id="{4B3AA6AF-6A5C-40CD-B523-98487D48681E}"/>
              </a:ext>
            </a:extLst>
          </p:cNvPr>
          <p:cNvSpPr>
            <a:spLocks noChangeShapeType="1"/>
          </p:cNvSpPr>
          <p:nvPr/>
        </p:nvSpPr>
        <p:spPr bwMode="auto">
          <a:xfrm>
            <a:off x="5275263" y="4249738"/>
            <a:ext cx="1905000" cy="1587"/>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93" name="Line 9">
            <a:extLst>
              <a:ext uri="{FF2B5EF4-FFF2-40B4-BE49-F238E27FC236}">
                <a16:creationId xmlns:a16="http://schemas.microsoft.com/office/drawing/2014/main" id="{55216460-A3E3-484F-8712-B5AE76BD8B73}"/>
              </a:ext>
            </a:extLst>
          </p:cNvPr>
          <p:cNvSpPr>
            <a:spLocks noChangeShapeType="1"/>
          </p:cNvSpPr>
          <p:nvPr/>
        </p:nvSpPr>
        <p:spPr bwMode="auto">
          <a:xfrm>
            <a:off x="5264150" y="5751513"/>
            <a:ext cx="1905000" cy="1587"/>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94" name="Text Box 10">
            <a:extLst>
              <a:ext uri="{FF2B5EF4-FFF2-40B4-BE49-F238E27FC236}">
                <a16:creationId xmlns:a16="http://schemas.microsoft.com/office/drawing/2014/main" id="{7B07816E-E100-4E02-BE89-468B37574F94}"/>
              </a:ext>
            </a:extLst>
          </p:cNvPr>
          <p:cNvSpPr txBox="1">
            <a:spLocks noChangeArrowheads="1"/>
          </p:cNvSpPr>
          <p:nvPr/>
        </p:nvSpPr>
        <p:spPr bwMode="auto">
          <a:xfrm>
            <a:off x="6594475" y="4775200"/>
            <a:ext cx="1282700"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eaLnBrk="1" hangingPunct="1">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Modulation Peak</a:t>
            </a:r>
          </a:p>
        </p:txBody>
      </p:sp>
      <p:sp>
        <p:nvSpPr>
          <p:cNvPr id="41995" name="Line 11">
            <a:extLst>
              <a:ext uri="{FF2B5EF4-FFF2-40B4-BE49-F238E27FC236}">
                <a16:creationId xmlns:a16="http://schemas.microsoft.com/office/drawing/2014/main" id="{88EC972E-9D4B-4386-BA6E-15D4EFDEB278}"/>
              </a:ext>
            </a:extLst>
          </p:cNvPr>
          <p:cNvSpPr>
            <a:spLocks noChangeShapeType="1"/>
          </p:cNvSpPr>
          <p:nvPr/>
        </p:nvSpPr>
        <p:spPr bwMode="auto">
          <a:xfrm>
            <a:off x="7180263" y="5348288"/>
            <a:ext cx="1587" cy="40322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1996" name="Line 12">
            <a:extLst>
              <a:ext uri="{FF2B5EF4-FFF2-40B4-BE49-F238E27FC236}">
                <a16:creationId xmlns:a16="http://schemas.microsoft.com/office/drawing/2014/main" id="{97D9E62D-E0B1-4C26-8D42-DD74919508F7}"/>
              </a:ext>
            </a:extLst>
          </p:cNvPr>
          <p:cNvSpPr>
            <a:spLocks noChangeShapeType="1"/>
          </p:cNvSpPr>
          <p:nvPr/>
        </p:nvSpPr>
        <p:spPr bwMode="auto">
          <a:xfrm flipV="1">
            <a:off x="7167563" y="4248150"/>
            <a:ext cx="1587" cy="52863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1997" name="Text Box 13">
            <a:extLst>
              <a:ext uri="{FF2B5EF4-FFF2-40B4-BE49-F238E27FC236}">
                <a16:creationId xmlns:a16="http://schemas.microsoft.com/office/drawing/2014/main" id="{80ABE568-DF5C-40AA-9356-DB976084764B}"/>
              </a:ext>
            </a:extLst>
          </p:cNvPr>
          <p:cNvSpPr txBox="1">
            <a:spLocks noChangeArrowheads="1"/>
          </p:cNvSpPr>
          <p:nvPr/>
        </p:nvSpPr>
        <p:spPr bwMode="auto">
          <a:xfrm rot="16200000">
            <a:off x="1698625" y="4848225"/>
            <a:ext cx="13303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Amplitude</a:t>
            </a: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09" name="Rectangle 1">
            <a:extLst>
              <a:ext uri="{FF2B5EF4-FFF2-40B4-BE49-F238E27FC236}">
                <a16:creationId xmlns:a16="http://schemas.microsoft.com/office/drawing/2014/main" id="{F8C29A8E-2A63-4464-902E-5A37EFC1C4B6}"/>
              </a:ext>
            </a:extLst>
          </p:cNvPr>
          <p:cNvSpPr>
            <a:spLocks noGrp="1" noChangeArrowheads="1"/>
          </p:cNvSpPr>
          <p:nvPr>
            <p:ph type="title" idx="4294967295"/>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Maximum Transmitter Power</a:t>
            </a:r>
          </a:p>
        </p:txBody>
      </p:sp>
      <p:sp>
        <p:nvSpPr>
          <p:cNvPr id="43010" name="Rectangle 2">
            <a:extLst>
              <a:ext uri="{FF2B5EF4-FFF2-40B4-BE49-F238E27FC236}">
                <a16:creationId xmlns:a16="http://schemas.microsoft.com/office/drawing/2014/main" id="{B0B04CD4-EDE0-4DF9-AA8B-8ACF9086ABF6}"/>
              </a:ext>
            </a:extLst>
          </p:cNvPr>
          <p:cNvSpPr>
            <a:spLocks noGrp="1" noChangeArrowheads="1"/>
          </p:cNvSpPr>
          <p:nvPr>
            <p:ph type="body" idx="4294967295"/>
          </p:nvPr>
        </p:nvSpPr>
        <p:spPr>
          <a:xfrm>
            <a:off x="685800" y="2147888"/>
            <a:ext cx="7772400" cy="4114800"/>
          </a:xfrm>
          <a:ln/>
        </p:spPr>
        <p:txBody>
          <a:bodyPr lIns="92160" tIns="46080" rIns="92160" bIns="46080"/>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A Technician with morse licensee may use up to 200 watts (PEP) on the 80, 40, 15, &amp; 10 meter bands.</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On most other bands, a Technician licensee may use up to 1500 watts PEP.</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In all cases,</a:t>
            </a:r>
            <a:r>
              <a:rPr lang="en-GB" altLang="en-US" sz="2600">
                <a:solidFill>
                  <a:srgbClr val="2323DC"/>
                </a:solidFill>
              </a:rPr>
              <a:t> </a:t>
            </a:r>
            <a:r>
              <a:rPr lang="en-GB" altLang="en-US" sz="2600" i="1" u="sng">
                <a:solidFill>
                  <a:srgbClr val="2323DC"/>
                </a:solidFill>
              </a:rPr>
              <a:t>use the minimum power required to make a reliable contact.</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3010">
                                            <p:txEl>
                                              <p:pRg st="0" end="0"/>
                                            </p:txEl>
                                          </p:spTgt>
                                        </p:tgtEl>
                                        <p:attrNameLst>
                                          <p:attrName>style.visibility</p:attrName>
                                        </p:attrNameLst>
                                      </p:cBhvr>
                                      <p:to>
                                        <p:strVal val="visible"/>
                                      </p:to>
                                    </p:set>
                                    <p:animEffect transition="in" filter="randombar(horizontal)">
                                      <p:cBhvr>
                                        <p:cTn id="7" dur="500"/>
                                        <p:tgtEl>
                                          <p:spTgt spid="4301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3010">
                                            <p:txEl>
                                              <p:pRg st="1" end="1"/>
                                            </p:txEl>
                                          </p:spTgt>
                                        </p:tgtEl>
                                        <p:attrNameLst>
                                          <p:attrName>style.visibility</p:attrName>
                                        </p:attrNameLst>
                                      </p:cBhvr>
                                      <p:to>
                                        <p:strVal val="visible"/>
                                      </p:to>
                                    </p:set>
                                    <p:animEffect transition="in" filter="randombar(horizontal)">
                                      <p:cBhvr>
                                        <p:cTn id="12" dur="500"/>
                                        <p:tgtEl>
                                          <p:spTgt spid="4301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43010">
                                            <p:txEl>
                                              <p:pRg st="2" end="2"/>
                                            </p:txEl>
                                          </p:spTgt>
                                        </p:tgtEl>
                                        <p:attrNameLst>
                                          <p:attrName>style.visibility</p:attrName>
                                        </p:attrNameLst>
                                      </p:cBhvr>
                                      <p:to>
                                        <p:strVal val="visible"/>
                                      </p:to>
                                    </p:set>
                                    <p:animEffect transition="in" filter="randombar(horizontal)">
                                      <p:cBhvr>
                                        <p:cTn id="17" dur="500"/>
                                        <p:tgtEl>
                                          <p:spTgt spid="430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build="p"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3" name="Rectangle 1">
            <a:extLst>
              <a:ext uri="{FF2B5EF4-FFF2-40B4-BE49-F238E27FC236}">
                <a16:creationId xmlns:a16="http://schemas.microsoft.com/office/drawing/2014/main" id="{A4845BDB-8F30-4748-A21F-794D9BADDAC1}"/>
              </a:ext>
            </a:extLst>
          </p:cNvPr>
          <p:cNvSpPr>
            <a:spLocks noGrp="1" noChangeArrowheads="1"/>
          </p:cNvSpPr>
          <p:nvPr>
            <p:ph type="title" idx="4294967295"/>
          </p:nvPr>
        </p:nvSpPr>
        <p:spPr>
          <a:xfrm>
            <a:off x="304800" y="914400"/>
            <a:ext cx="7772400" cy="6858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Third Party Communications</a:t>
            </a:r>
          </a:p>
        </p:txBody>
      </p:sp>
      <p:sp>
        <p:nvSpPr>
          <p:cNvPr id="44034" name="Rectangle 2">
            <a:extLst>
              <a:ext uri="{FF2B5EF4-FFF2-40B4-BE49-F238E27FC236}">
                <a16:creationId xmlns:a16="http://schemas.microsoft.com/office/drawing/2014/main" id="{05F1F6D2-6A27-43AA-973E-E39B40D13FE7}"/>
              </a:ext>
            </a:extLst>
          </p:cNvPr>
          <p:cNvSpPr>
            <a:spLocks noGrp="1" noChangeArrowheads="1"/>
          </p:cNvSpPr>
          <p:nvPr>
            <p:ph type="body" idx="4294967295"/>
          </p:nvPr>
        </p:nvSpPr>
        <p:spPr>
          <a:xfrm>
            <a:off x="533400" y="1676400"/>
            <a:ext cx="8226425" cy="981075"/>
          </a:xfrm>
          <a:ln/>
        </p:spPr>
        <p:txBody>
          <a:bodyPr lIns="92160" tIns="46080" rIns="92160" bIns="46080"/>
          <a:lstStyle/>
          <a:p>
            <a:pPr marL="0" indent="0">
              <a:lnSpc>
                <a:spcPct val="90000"/>
              </a:lnSpc>
              <a:spcBef>
                <a:spcPts val="700"/>
              </a:spcBef>
              <a:buSzPct val="105000"/>
              <a:buFont typeface="StarSymbol" charset="0"/>
              <a:buNone/>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altLang="en-US" sz="2200"/>
              <a:t>A message from an amateur station (1</a:t>
            </a:r>
            <a:r>
              <a:rPr lang="en-GB" altLang="en-US" sz="2200" baseline="33000"/>
              <a:t>st</a:t>
            </a:r>
            <a:r>
              <a:rPr lang="en-GB" altLang="en-US" sz="2200"/>
              <a:t> party) to another amateur station (2</a:t>
            </a:r>
            <a:r>
              <a:rPr lang="en-GB" altLang="en-US" sz="2200" baseline="33000"/>
              <a:t>nd</a:t>
            </a:r>
            <a:r>
              <a:rPr lang="en-GB" altLang="en-US" sz="2200"/>
              <a:t> party) on behalf of another person (3</a:t>
            </a:r>
            <a:r>
              <a:rPr lang="en-GB" altLang="en-US" sz="2200" baseline="33000"/>
              <a:t>rd</a:t>
            </a:r>
            <a:r>
              <a:rPr lang="en-GB" altLang="en-US" sz="2200"/>
              <a:t> party)</a:t>
            </a:r>
          </a:p>
        </p:txBody>
      </p:sp>
      <p:pic>
        <p:nvPicPr>
          <p:cNvPr id="44035" name="Picture 3">
            <a:extLst>
              <a:ext uri="{FF2B5EF4-FFF2-40B4-BE49-F238E27FC236}">
                <a16:creationId xmlns:a16="http://schemas.microsoft.com/office/drawing/2014/main" id="{6896828B-10D9-4F45-B055-AFB93ACAF4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700" y="4651375"/>
            <a:ext cx="2689225" cy="201612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pic>
        <p:nvPicPr>
          <p:cNvPr id="44036" name="Picture 4">
            <a:extLst>
              <a:ext uri="{FF2B5EF4-FFF2-40B4-BE49-F238E27FC236}">
                <a16:creationId xmlns:a16="http://schemas.microsoft.com/office/drawing/2014/main" id="{00F0F2FB-6848-48DE-A19E-CD7B839CF2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1050" y="2827338"/>
            <a:ext cx="2684463" cy="175260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44037" name="Text Box 5">
            <a:extLst>
              <a:ext uri="{FF2B5EF4-FFF2-40B4-BE49-F238E27FC236}">
                <a16:creationId xmlns:a16="http://schemas.microsoft.com/office/drawing/2014/main" id="{E4BDC149-F0C2-4030-961D-251A771B2883}"/>
              </a:ext>
            </a:extLst>
          </p:cNvPr>
          <p:cNvSpPr txBox="1">
            <a:spLocks noChangeArrowheads="1"/>
          </p:cNvSpPr>
          <p:nvPr/>
        </p:nvSpPr>
        <p:spPr bwMode="auto">
          <a:xfrm>
            <a:off x="3835400" y="3167063"/>
            <a:ext cx="2430463"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Examples include:</a:t>
            </a:r>
          </a:p>
        </p:txBody>
      </p:sp>
      <p:sp>
        <p:nvSpPr>
          <p:cNvPr id="44038" name="Text Box 6">
            <a:extLst>
              <a:ext uri="{FF2B5EF4-FFF2-40B4-BE49-F238E27FC236}">
                <a16:creationId xmlns:a16="http://schemas.microsoft.com/office/drawing/2014/main" id="{B784CECC-F20A-4B57-97A4-E7FE360FE801}"/>
              </a:ext>
            </a:extLst>
          </p:cNvPr>
          <p:cNvSpPr txBox="1">
            <a:spLocks noChangeArrowheads="1"/>
          </p:cNvSpPr>
          <p:nvPr/>
        </p:nvSpPr>
        <p:spPr bwMode="auto">
          <a:xfrm>
            <a:off x="4292600" y="3649663"/>
            <a:ext cx="4491038" cy="194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33375" indent="-333375">
              <a:tabLst>
                <a:tab pos="1247775" algn="l"/>
                <a:tab pos="2162175" algn="l"/>
                <a:tab pos="3076575" algn="l"/>
                <a:tab pos="3990975" algn="l"/>
                <a:tab pos="4905375" algn="l"/>
                <a:tab pos="5819775" algn="l"/>
                <a:tab pos="6734175" algn="l"/>
                <a:tab pos="7648575" algn="l"/>
                <a:tab pos="8562975" algn="l"/>
                <a:tab pos="9477375" algn="l"/>
                <a:tab pos="10391775" algn="l"/>
              </a:tabLst>
              <a:defRPr sz="2400">
                <a:solidFill>
                  <a:schemeClr val="tx1"/>
                </a:solidFill>
                <a:latin typeface="Times New Roman" panose="02020603050405020304" pitchFamily="18" charset="0"/>
              </a:defRPr>
            </a:lvl1pPr>
            <a:lvl2pPr>
              <a:tabLst>
                <a:tab pos="1247775" algn="l"/>
                <a:tab pos="2162175" algn="l"/>
                <a:tab pos="3076575" algn="l"/>
                <a:tab pos="3990975" algn="l"/>
                <a:tab pos="4905375" algn="l"/>
                <a:tab pos="5819775" algn="l"/>
                <a:tab pos="6734175" algn="l"/>
                <a:tab pos="7648575" algn="l"/>
                <a:tab pos="8562975" algn="l"/>
                <a:tab pos="9477375" algn="l"/>
                <a:tab pos="10391775" algn="l"/>
              </a:tabLst>
              <a:defRPr sz="2400">
                <a:solidFill>
                  <a:schemeClr val="tx1"/>
                </a:solidFill>
                <a:latin typeface="Times New Roman" panose="02020603050405020304" pitchFamily="18" charset="0"/>
              </a:defRPr>
            </a:lvl2pPr>
            <a:lvl3pPr>
              <a:tabLst>
                <a:tab pos="1247775" algn="l"/>
                <a:tab pos="2162175" algn="l"/>
                <a:tab pos="3076575" algn="l"/>
                <a:tab pos="3990975" algn="l"/>
                <a:tab pos="4905375" algn="l"/>
                <a:tab pos="5819775" algn="l"/>
                <a:tab pos="6734175" algn="l"/>
                <a:tab pos="7648575" algn="l"/>
                <a:tab pos="8562975" algn="l"/>
                <a:tab pos="9477375" algn="l"/>
                <a:tab pos="10391775" algn="l"/>
              </a:tabLst>
              <a:defRPr sz="2400">
                <a:solidFill>
                  <a:schemeClr val="tx1"/>
                </a:solidFill>
                <a:latin typeface="Times New Roman" panose="02020603050405020304" pitchFamily="18" charset="0"/>
              </a:defRPr>
            </a:lvl3pPr>
            <a:lvl4pPr>
              <a:tabLst>
                <a:tab pos="1247775" algn="l"/>
                <a:tab pos="2162175" algn="l"/>
                <a:tab pos="3076575" algn="l"/>
                <a:tab pos="3990975" algn="l"/>
                <a:tab pos="4905375" algn="l"/>
                <a:tab pos="5819775" algn="l"/>
                <a:tab pos="6734175" algn="l"/>
                <a:tab pos="7648575" algn="l"/>
                <a:tab pos="8562975" algn="l"/>
                <a:tab pos="9477375" algn="l"/>
                <a:tab pos="10391775" algn="l"/>
              </a:tabLst>
              <a:defRPr sz="2400">
                <a:solidFill>
                  <a:schemeClr val="tx1"/>
                </a:solidFill>
                <a:latin typeface="Times New Roman" panose="02020603050405020304" pitchFamily="18" charset="0"/>
              </a:defRPr>
            </a:lvl4pPr>
            <a:lvl5pPr>
              <a:tabLst>
                <a:tab pos="1247775" algn="l"/>
                <a:tab pos="2162175" algn="l"/>
                <a:tab pos="3076575" algn="l"/>
                <a:tab pos="3990975" algn="l"/>
                <a:tab pos="4905375" algn="l"/>
                <a:tab pos="5819775" algn="l"/>
                <a:tab pos="6734175" algn="l"/>
                <a:tab pos="7648575" algn="l"/>
                <a:tab pos="8562975" algn="l"/>
                <a:tab pos="9477375" algn="l"/>
                <a:tab pos="1039177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1247775" algn="l"/>
                <a:tab pos="2162175" algn="l"/>
                <a:tab pos="3076575" algn="l"/>
                <a:tab pos="3990975" algn="l"/>
                <a:tab pos="4905375" algn="l"/>
                <a:tab pos="5819775" algn="l"/>
                <a:tab pos="6734175" algn="l"/>
                <a:tab pos="7648575" algn="l"/>
                <a:tab pos="8562975" algn="l"/>
                <a:tab pos="9477375" algn="l"/>
                <a:tab pos="1039177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1247775" algn="l"/>
                <a:tab pos="2162175" algn="l"/>
                <a:tab pos="3076575" algn="l"/>
                <a:tab pos="3990975" algn="l"/>
                <a:tab pos="4905375" algn="l"/>
                <a:tab pos="5819775" algn="l"/>
                <a:tab pos="6734175" algn="l"/>
                <a:tab pos="7648575" algn="l"/>
                <a:tab pos="8562975" algn="l"/>
                <a:tab pos="9477375" algn="l"/>
                <a:tab pos="1039177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1247775" algn="l"/>
                <a:tab pos="2162175" algn="l"/>
                <a:tab pos="3076575" algn="l"/>
                <a:tab pos="3990975" algn="l"/>
                <a:tab pos="4905375" algn="l"/>
                <a:tab pos="5819775" algn="l"/>
                <a:tab pos="6734175" algn="l"/>
                <a:tab pos="7648575" algn="l"/>
                <a:tab pos="8562975" algn="l"/>
                <a:tab pos="9477375" algn="l"/>
                <a:tab pos="1039177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1247775" algn="l"/>
                <a:tab pos="2162175" algn="l"/>
                <a:tab pos="3076575" algn="l"/>
                <a:tab pos="3990975" algn="l"/>
                <a:tab pos="4905375" algn="l"/>
                <a:tab pos="5819775" algn="l"/>
                <a:tab pos="6734175" algn="l"/>
                <a:tab pos="7648575" algn="l"/>
                <a:tab pos="8562975" algn="l"/>
                <a:tab pos="9477375" algn="l"/>
                <a:tab pos="10391775" algn="l"/>
              </a:tabLst>
              <a:defRPr sz="2400">
                <a:solidFill>
                  <a:schemeClr val="tx1"/>
                </a:solidFill>
                <a:latin typeface="Times New Roman" panose="02020603050405020304" pitchFamily="18" charset="0"/>
              </a:defRPr>
            </a:lvl9pPr>
          </a:lstStyle>
          <a:p>
            <a:pPr eaLnBrk="1" hangingPunct="1">
              <a:lnSpc>
                <a:spcPct val="101000"/>
              </a:lnSpc>
              <a:buClr>
                <a:srgbClr val="000000"/>
              </a:buClr>
              <a:buSzPct val="96000"/>
              <a:buFont typeface="Times New Roman" panose="02020603050405020304" pitchFamily="18" charset="0"/>
              <a:buBlip>
                <a:blip r:embed="rId5"/>
              </a:buBlip>
            </a:pPr>
            <a:r>
              <a:rPr lang="en-GB" altLang="en-US">
                <a:solidFill>
                  <a:srgbClr val="333333"/>
                </a:solidFill>
                <a:latin typeface="Tahoma" panose="020B0604030504040204" pitchFamily="34" charset="0"/>
              </a:rPr>
              <a:t>Passing a message</a:t>
            </a:r>
          </a:p>
          <a:p>
            <a:pPr eaLnBrk="1" hangingPunct="1">
              <a:lnSpc>
                <a:spcPct val="106000"/>
              </a:lnSpc>
              <a:buClr>
                <a:srgbClr val="000000"/>
              </a:buClr>
              <a:buSzPct val="96000"/>
              <a:buFont typeface="Times New Roman" panose="02020603050405020304" pitchFamily="18" charset="0"/>
              <a:buBlip>
                <a:blip r:embed="rId5"/>
              </a:buBlip>
            </a:pPr>
            <a:r>
              <a:rPr lang="en-GB" altLang="en-US">
                <a:solidFill>
                  <a:srgbClr val="333333"/>
                </a:solidFill>
                <a:latin typeface="Tahoma" panose="020B0604030504040204" pitchFamily="34" charset="0"/>
              </a:rPr>
              <a:t>Making a phone patch</a:t>
            </a:r>
          </a:p>
          <a:p>
            <a:pPr eaLnBrk="1" hangingPunct="1">
              <a:lnSpc>
                <a:spcPct val="106000"/>
              </a:lnSpc>
              <a:buClr>
                <a:srgbClr val="000000"/>
              </a:buClr>
              <a:buSzPct val="96000"/>
              <a:buFont typeface="Times New Roman" panose="02020603050405020304" pitchFamily="18" charset="0"/>
              <a:buBlip>
                <a:blip r:embed="rId5"/>
              </a:buBlip>
            </a:pPr>
            <a:r>
              <a:rPr lang="en-GB" altLang="en-US">
                <a:solidFill>
                  <a:srgbClr val="333333"/>
                </a:solidFill>
                <a:latin typeface="Tahoma" panose="020B0604030504040204" pitchFamily="34" charset="0"/>
              </a:rPr>
              <a:t>Allowing an unlicensed person to talk on the radio</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2" fill="hold" grpId="0" nodeType="clickEffect">
                                  <p:stCondLst>
                                    <p:cond delay="0"/>
                                  </p:stCondLst>
                                  <p:childTnLst>
                                    <p:set>
                                      <p:cBhvr>
                                        <p:cTn id="6" dur="1" fill="hold">
                                          <p:stCondLst>
                                            <p:cond delay="0"/>
                                          </p:stCondLst>
                                        </p:cTn>
                                        <p:tgtEl>
                                          <p:spTgt spid="44034"/>
                                        </p:tgtEl>
                                        <p:attrNameLst>
                                          <p:attrName>style.visibility</p:attrName>
                                        </p:attrNameLst>
                                      </p:cBhvr>
                                      <p:to>
                                        <p:strVal val="visible"/>
                                      </p:to>
                                    </p:set>
                                    <p:anim calcmode="lin" valueType="num">
                                      <p:cBhvr>
                                        <p:cTn id="7" dur="500" fill="hold"/>
                                        <p:tgtEl>
                                          <p:spTgt spid="44034"/>
                                        </p:tgtEl>
                                        <p:attrNameLst>
                                          <p:attrName>ppt_x</p:attrName>
                                        </p:attrNameLst>
                                      </p:cBhvr>
                                      <p:tavLst>
                                        <p:tav tm="0">
                                          <p:val>
                                            <p:strVal val="#ppt_x+#ppt_w/2"/>
                                          </p:val>
                                        </p:tav>
                                        <p:tav tm="100000">
                                          <p:val>
                                            <p:strVal val="#ppt_x"/>
                                          </p:val>
                                        </p:tav>
                                      </p:tavLst>
                                    </p:anim>
                                    <p:anim calcmode="lin" valueType="num">
                                      <p:cBhvr>
                                        <p:cTn id="8" dur="500" fill="hold"/>
                                        <p:tgtEl>
                                          <p:spTgt spid="44034"/>
                                        </p:tgtEl>
                                        <p:attrNameLst>
                                          <p:attrName>ppt_y</p:attrName>
                                        </p:attrNameLst>
                                      </p:cBhvr>
                                      <p:tavLst>
                                        <p:tav tm="0">
                                          <p:val>
                                            <p:strVal val="#ppt_y"/>
                                          </p:val>
                                        </p:tav>
                                        <p:tav tm="100000">
                                          <p:val>
                                            <p:strVal val="#ppt_y"/>
                                          </p:val>
                                        </p:tav>
                                      </p:tavLst>
                                    </p:anim>
                                    <p:anim calcmode="lin" valueType="num">
                                      <p:cBhvr>
                                        <p:cTn id="9" dur="500" fill="hold"/>
                                        <p:tgtEl>
                                          <p:spTgt spid="44034"/>
                                        </p:tgtEl>
                                        <p:attrNameLst>
                                          <p:attrName>ppt_w</p:attrName>
                                        </p:attrNameLst>
                                      </p:cBhvr>
                                      <p:tavLst>
                                        <p:tav tm="0">
                                          <p:val>
                                            <p:fltVal val="0"/>
                                          </p:val>
                                        </p:tav>
                                        <p:tav tm="100000">
                                          <p:val>
                                            <p:strVal val="#ppt_w"/>
                                          </p:val>
                                        </p:tav>
                                      </p:tavLst>
                                    </p:anim>
                                    <p:anim calcmode="lin" valueType="num">
                                      <p:cBhvr>
                                        <p:cTn id="10" dur="500" fill="hold"/>
                                        <p:tgtEl>
                                          <p:spTgt spid="44034"/>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2" fill="hold" grpId="0" nodeType="clickEffect">
                                  <p:stCondLst>
                                    <p:cond delay="0"/>
                                  </p:stCondLst>
                                  <p:childTnLst>
                                    <p:set>
                                      <p:cBhvr>
                                        <p:cTn id="14" dur="1" fill="hold">
                                          <p:stCondLst>
                                            <p:cond delay="0"/>
                                          </p:stCondLst>
                                        </p:cTn>
                                        <p:tgtEl>
                                          <p:spTgt spid="44037"/>
                                        </p:tgtEl>
                                        <p:attrNameLst>
                                          <p:attrName>style.visibility</p:attrName>
                                        </p:attrNameLst>
                                      </p:cBhvr>
                                      <p:to>
                                        <p:strVal val="visible"/>
                                      </p:to>
                                    </p:set>
                                    <p:anim calcmode="lin" valueType="num">
                                      <p:cBhvr>
                                        <p:cTn id="15" dur="500" fill="hold"/>
                                        <p:tgtEl>
                                          <p:spTgt spid="44037"/>
                                        </p:tgtEl>
                                        <p:attrNameLst>
                                          <p:attrName>ppt_x</p:attrName>
                                        </p:attrNameLst>
                                      </p:cBhvr>
                                      <p:tavLst>
                                        <p:tav tm="0">
                                          <p:val>
                                            <p:strVal val="#ppt_x+#ppt_w/2"/>
                                          </p:val>
                                        </p:tav>
                                        <p:tav tm="100000">
                                          <p:val>
                                            <p:strVal val="#ppt_x"/>
                                          </p:val>
                                        </p:tav>
                                      </p:tavLst>
                                    </p:anim>
                                    <p:anim calcmode="lin" valueType="num">
                                      <p:cBhvr>
                                        <p:cTn id="16" dur="500" fill="hold"/>
                                        <p:tgtEl>
                                          <p:spTgt spid="44037"/>
                                        </p:tgtEl>
                                        <p:attrNameLst>
                                          <p:attrName>ppt_y</p:attrName>
                                        </p:attrNameLst>
                                      </p:cBhvr>
                                      <p:tavLst>
                                        <p:tav tm="0">
                                          <p:val>
                                            <p:strVal val="#ppt_y"/>
                                          </p:val>
                                        </p:tav>
                                        <p:tav tm="100000">
                                          <p:val>
                                            <p:strVal val="#ppt_y"/>
                                          </p:val>
                                        </p:tav>
                                      </p:tavLst>
                                    </p:anim>
                                    <p:anim calcmode="lin" valueType="num">
                                      <p:cBhvr>
                                        <p:cTn id="17" dur="500" fill="hold"/>
                                        <p:tgtEl>
                                          <p:spTgt spid="44037"/>
                                        </p:tgtEl>
                                        <p:attrNameLst>
                                          <p:attrName>ppt_w</p:attrName>
                                        </p:attrNameLst>
                                      </p:cBhvr>
                                      <p:tavLst>
                                        <p:tav tm="0">
                                          <p:val>
                                            <p:fltVal val="0"/>
                                          </p:val>
                                        </p:tav>
                                        <p:tav tm="100000">
                                          <p:val>
                                            <p:strVal val="#ppt_w"/>
                                          </p:val>
                                        </p:tav>
                                      </p:tavLst>
                                    </p:anim>
                                    <p:anim calcmode="lin" valueType="num">
                                      <p:cBhvr>
                                        <p:cTn id="18" dur="500" fill="hold"/>
                                        <p:tgtEl>
                                          <p:spTgt spid="44037"/>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2" fill="hold" grpId="0" nodeType="clickEffect">
                                  <p:stCondLst>
                                    <p:cond delay="0"/>
                                  </p:stCondLst>
                                  <p:childTnLst>
                                    <p:set>
                                      <p:cBhvr>
                                        <p:cTn id="22" dur="1" fill="hold">
                                          <p:stCondLst>
                                            <p:cond delay="0"/>
                                          </p:stCondLst>
                                        </p:cTn>
                                        <p:tgtEl>
                                          <p:spTgt spid="44038">
                                            <p:txEl>
                                              <p:pRg st="0" end="0"/>
                                            </p:txEl>
                                          </p:spTgt>
                                        </p:tgtEl>
                                        <p:attrNameLst>
                                          <p:attrName>style.visibility</p:attrName>
                                        </p:attrNameLst>
                                      </p:cBhvr>
                                      <p:to>
                                        <p:strVal val="visible"/>
                                      </p:to>
                                    </p:set>
                                    <p:anim calcmode="lin" valueType="num">
                                      <p:cBhvr>
                                        <p:cTn id="23" dur="500" fill="hold"/>
                                        <p:tgtEl>
                                          <p:spTgt spid="44038">
                                            <p:txEl>
                                              <p:pRg st="0" end="0"/>
                                            </p:txEl>
                                          </p:spTgt>
                                        </p:tgtEl>
                                        <p:attrNameLst>
                                          <p:attrName>ppt_x</p:attrName>
                                        </p:attrNameLst>
                                      </p:cBhvr>
                                      <p:tavLst>
                                        <p:tav tm="0">
                                          <p:val>
                                            <p:strVal val="#ppt_x+#ppt_w/2"/>
                                          </p:val>
                                        </p:tav>
                                        <p:tav tm="100000">
                                          <p:val>
                                            <p:strVal val="#ppt_x"/>
                                          </p:val>
                                        </p:tav>
                                      </p:tavLst>
                                    </p:anim>
                                    <p:anim calcmode="lin" valueType="num">
                                      <p:cBhvr>
                                        <p:cTn id="24" dur="500" fill="hold"/>
                                        <p:tgtEl>
                                          <p:spTgt spid="44038">
                                            <p:txEl>
                                              <p:pRg st="0" end="0"/>
                                            </p:txEl>
                                          </p:spTgt>
                                        </p:tgtEl>
                                        <p:attrNameLst>
                                          <p:attrName>ppt_y</p:attrName>
                                        </p:attrNameLst>
                                      </p:cBhvr>
                                      <p:tavLst>
                                        <p:tav tm="0">
                                          <p:val>
                                            <p:strVal val="#ppt_y"/>
                                          </p:val>
                                        </p:tav>
                                        <p:tav tm="100000">
                                          <p:val>
                                            <p:strVal val="#ppt_y"/>
                                          </p:val>
                                        </p:tav>
                                      </p:tavLst>
                                    </p:anim>
                                    <p:anim calcmode="lin" valueType="num">
                                      <p:cBhvr>
                                        <p:cTn id="25" dur="500" fill="hold"/>
                                        <p:tgtEl>
                                          <p:spTgt spid="44038">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44038">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2" fill="hold" grpId="0" nodeType="clickEffect">
                                  <p:stCondLst>
                                    <p:cond delay="0"/>
                                  </p:stCondLst>
                                  <p:childTnLst>
                                    <p:set>
                                      <p:cBhvr>
                                        <p:cTn id="30" dur="1" fill="hold">
                                          <p:stCondLst>
                                            <p:cond delay="0"/>
                                          </p:stCondLst>
                                        </p:cTn>
                                        <p:tgtEl>
                                          <p:spTgt spid="44038">
                                            <p:txEl>
                                              <p:pRg st="1" end="1"/>
                                            </p:txEl>
                                          </p:spTgt>
                                        </p:tgtEl>
                                        <p:attrNameLst>
                                          <p:attrName>style.visibility</p:attrName>
                                        </p:attrNameLst>
                                      </p:cBhvr>
                                      <p:to>
                                        <p:strVal val="visible"/>
                                      </p:to>
                                    </p:set>
                                    <p:anim calcmode="lin" valueType="num">
                                      <p:cBhvr>
                                        <p:cTn id="31" dur="500" fill="hold"/>
                                        <p:tgtEl>
                                          <p:spTgt spid="44038">
                                            <p:txEl>
                                              <p:pRg st="1" end="1"/>
                                            </p:txEl>
                                          </p:spTgt>
                                        </p:tgtEl>
                                        <p:attrNameLst>
                                          <p:attrName>ppt_x</p:attrName>
                                        </p:attrNameLst>
                                      </p:cBhvr>
                                      <p:tavLst>
                                        <p:tav tm="0">
                                          <p:val>
                                            <p:strVal val="#ppt_x+#ppt_w/2"/>
                                          </p:val>
                                        </p:tav>
                                        <p:tav tm="100000">
                                          <p:val>
                                            <p:strVal val="#ppt_x"/>
                                          </p:val>
                                        </p:tav>
                                      </p:tavLst>
                                    </p:anim>
                                    <p:anim calcmode="lin" valueType="num">
                                      <p:cBhvr>
                                        <p:cTn id="32" dur="500" fill="hold"/>
                                        <p:tgtEl>
                                          <p:spTgt spid="44038">
                                            <p:txEl>
                                              <p:pRg st="1" end="1"/>
                                            </p:txEl>
                                          </p:spTgt>
                                        </p:tgtEl>
                                        <p:attrNameLst>
                                          <p:attrName>ppt_y</p:attrName>
                                        </p:attrNameLst>
                                      </p:cBhvr>
                                      <p:tavLst>
                                        <p:tav tm="0">
                                          <p:val>
                                            <p:strVal val="#ppt_y"/>
                                          </p:val>
                                        </p:tav>
                                        <p:tav tm="100000">
                                          <p:val>
                                            <p:strVal val="#ppt_y"/>
                                          </p:val>
                                        </p:tav>
                                      </p:tavLst>
                                    </p:anim>
                                    <p:anim calcmode="lin" valueType="num">
                                      <p:cBhvr>
                                        <p:cTn id="33" dur="500" fill="hold"/>
                                        <p:tgtEl>
                                          <p:spTgt spid="44038">
                                            <p:txEl>
                                              <p:pRg st="1" end="1"/>
                                            </p:txEl>
                                          </p:spTgt>
                                        </p:tgtEl>
                                        <p:attrNameLst>
                                          <p:attrName>ppt_w</p:attrName>
                                        </p:attrNameLst>
                                      </p:cBhvr>
                                      <p:tavLst>
                                        <p:tav tm="0">
                                          <p:val>
                                            <p:fltVal val="0"/>
                                          </p:val>
                                        </p:tav>
                                        <p:tav tm="100000">
                                          <p:val>
                                            <p:strVal val="#ppt_w"/>
                                          </p:val>
                                        </p:tav>
                                      </p:tavLst>
                                    </p:anim>
                                    <p:anim calcmode="lin" valueType="num">
                                      <p:cBhvr>
                                        <p:cTn id="34" dur="500" fill="hold"/>
                                        <p:tgtEl>
                                          <p:spTgt spid="44038">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7" presetClass="entr" presetSubtype="2" fill="hold" grpId="0" nodeType="clickEffect">
                                  <p:stCondLst>
                                    <p:cond delay="0"/>
                                  </p:stCondLst>
                                  <p:childTnLst>
                                    <p:set>
                                      <p:cBhvr>
                                        <p:cTn id="38" dur="1" fill="hold">
                                          <p:stCondLst>
                                            <p:cond delay="0"/>
                                          </p:stCondLst>
                                        </p:cTn>
                                        <p:tgtEl>
                                          <p:spTgt spid="44038">
                                            <p:txEl>
                                              <p:pRg st="2" end="2"/>
                                            </p:txEl>
                                          </p:spTgt>
                                        </p:tgtEl>
                                        <p:attrNameLst>
                                          <p:attrName>style.visibility</p:attrName>
                                        </p:attrNameLst>
                                      </p:cBhvr>
                                      <p:to>
                                        <p:strVal val="visible"/>
                                      </p:to>
                                    </p:set>
                                    <p:anim calcmode="lin" valueType="num">
                                      <p:cBhvr>
                                        <p:cTn id="39" dur="500" fill="hold"/>
                                        <p:tgtEl>
                                          <p:spTgt spid="44038">
                                            <p:txEl>
                                              <p:pRg st="2" end="2"/>
                                            </p:txEl>
                                          </p:spTgt>
                                        </p:tgtEl>
                                        <p:attrNameLst>
                                          <p:attrName>ppt_x</p:attrName>
                                        </p:attrNameLst>
                                      </p:cBhvr>
                                      <p:tavLst>
                                        <p:tav tm="0">
                                          <p:val>
                                            <p:strVal val="#ppt_x+#ppt_w/2"/>
                                          </p:val>
                                        </p:tav>
                                        <p:tav tm="100000">
                                          <p:val>
                                            <p:strVal val="#ppt_x"/>
                                          </p:val>
                                        </p:tav>
                                      </p:tavLst>
                                    </p:anim>
                                    <p:anim calcmode="lin" valueType="num">
                                      <p:cBhvr>
                                        <p:cTn id="40" dur="500" fill="hold"/>
                                        <p:tgtEl>
                                          <p:spTgt spid="44038">
                                            <p:txEl>
                                              <p:pRg st="2" end="2"/>
                                            </p:txEl>
                                          </p:spTgt>
                                        </p:tgtEl>
                                        <p:attrNameLst>
                                          <p:attrName>ppt_y</p:attrName>
                                        </p:attrNameLst>
                                      </p:cBhvr>
                                      <p:tavLst>
                                        <p:tav tm="0">
                                          <p:val>
                                            <p:strVal val="#ppt_y"/>
                                          </p:val>
                                        </p:tav>
                                        <p:tav tm="100000">
                                          <p:val>
                                            <p:strVal val="#ppt_y"/>
                                          </p:val>
                                        </p:tav>
                                      </p:tavLst>
                                    </p:anim>
                                    <p:anim calcmode="lin" valueType="num">
                                      <p:cBhvr>
                                        <p:cTn id="41" dur="500" fill="hold"/>
                                        <p:tgtEl>
                                          <p:spTgt spid="44038">
                                            <p:txEl>
                                              <p:pRg st="2" end="2"/>
                                            </p:txEl>
                                          </p:spTgt>
                                        </p:tgtEl>
                                        <p:attrNameLst>
                                          <p:attrName>ppt_w</p:attrName>
                                        </p:attrNameLst>
                                      </p:cBhvr>
                                      <p:tavLst>
                                        <p:tav tm="0">
                                          <p:val>
                                            <p:fltVal val="0"/>
                                          </p:val>
                                        </p:tav>
                                        <p:tav tm="100000">
                                          <p:val>
                                            <p:strVal val="#ppt_w"/>
                                          </p:val>
                                        </p:tav>
                                      </p:tavLst>
                                    </p:anim>
                                    <p:anim calcmode="lin" valueType="num">
                                      <p:cBhvr>
                                        <p:cTn id="42" dur="500" fill="hold"/>
                                        <p:tgtEl>
                                          <p:spTgt spid="44038">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autoUpdateAnimBg="0"/>
      <p:bldP spid="44037" grpId="0" autoUpdateAnimBg="0"/>
      <p:bldP spid="44038"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7" name="Rectangle 1">
            <a:extLst>
              <a:ext uri="{FF2B5EF4-FFF2-40B4-BE49-F238E27FC236}">
                <a16:creationId xmlns:a16="http://schemas.microsoft.com/office/drawing/2014/main" id="{3B484453-8E54-425F-A661-211653C8809B}"/>
              </a:ext>
            </a:extLst>
          </p:cNvPr>
          <p:cNvSpPr>
            <a:spLocks noGrp="1" noChangeArrowheads="1"/>
          </p:cNvSpPr>
          <p:nvPr>
            <p:ph type="title" idx="4294967295"/>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Third Party Communications</a:t>
            </a:r>
          </a:p>
        </p:txBody>
      </p:sp>
      <p:sp>
        <p:nvSpPr>
          <p:cNvPr id="45058" name="Rectangle 2">
            <a:extLst>
              <a:ext uri="{FF2B5EF4-FFF2-40B4-BE49-F238E27FC236}">
                <a16:creationId xmlns:a16="http://schemas.microsoft.com/office/drawing/2014/main" id="{CE38A7DD-A6E6-4912-BAA1-46F76D431C7A}"/>
              </a:ext>
            </a:extLst>
          </p:cNvPr>
          <p:cNvSpPr>
            <a:spLocks noGrp="1" noChangeArrowheads="1"/>
          </p:cNvSpPr>
          <p:nvPr>
            <p:ph type="body" idx="4294967295"/>
          </p:nvPr>
        </p:nvSpPr>
        <p:spPr>
          <a:xfrm>
            <a:off x="698500" y="2025650"/>
            <a:ext cx="7772400" cy="1566863"/>
          </a:xfrm>
          <a:ln/>
        </p:spPr>
        <p:txBody>
          <a:bodyPr lIns="92160" tIns="46080" rIns="92160" bIns="46080"/>
          <a:lstStyle/>
          <a:p>
            <a:pPr>
              <a:spcBef>
                <a:spcPts val="700"/>
              </a:spcBef>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When talking to a station in a foreign country be sure there is a 3</a:t>
            </a:r>
            <a:r>
              <a:rPr lang="en-GB" altLang="en-US" sz="2400" baseline="33000"/>
              <a:t>rd</a:t>
            </a:r>
            <a:r>
              <a:rPr lang="en-GB" altLang="en-US" sz="2400"/>
              <a:t> party agreement between the US and the other station’s country before handling 3</a:t>
            </a:r>
            <a:r>
              <a:rPr lang="en-GB" altLang="en-US" sz="2400" baseline="33000"/>
              <a:t>rd</a:t>
            </a:r>
            <a:r>
              <a:rPr lang="en-GB" altLang="en-US" sz="2400"/>
              <a:t> party traffic.</a:t>
            </a:r>
          </a:p>
        </p:txBody>
      </p:sp>
      <p:sp>
        <p:nvSpPr>
          <p:cNvPr id="45059" name="Text Box 3">
            <a:extLst>
              <a:ext uri="{FF2B5EF4-FFF2-40B4-BE49-F238E27FC236}">
                <a16:creationId xmlns:a16="http://schemas.microsoft.com/office/drawing/2014/main" id="{524D1260-909D-44AF-B2A0-67256F407C40}"/>
              </a:ext>
            </a:extLst>
          </p:cNvPr>
          <p:cNvSpPr txBox="1">
            <a:spLocks noChangeArrowheads="1"/>
          </p:cNvSpPr>
          <p:nvPr/>
        </p:nvSpPr>
        <p:spPr bwMode="auto">
          <a:xfrm>
            <a:off x="760413" y="4757738"/>
            <a:ext cx="7681912" cy="202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1pPr>
            <a:lvl2pPr marL="341313" indent="-341313">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2pPr>
            <a:lvl3pP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3pPr>
            <a:lvl4pP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4pPr>
            <a:lvl5pP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9pPr>
          </a:lstStyle>
          <a:p>
            <a:pPr lvl="1" eaLnBrk="1" hangingPunct="1">
              <a:lnSpc>
                <a:spcPct val="101000"/>
              </a:lnSpc>
              <a:spcBef>
                <a:spcPts val="700"/>
              </a:spcBef>
              <a:buClr>
                <a:srgbClr val="000000"/>
              </a:buClr>
              <a:buSzPct val="96000"/>
              <a:buFont typeface="Times New Roman" panose="02020603050405020304" pitchFamily="18" charset="0"/>
              <a:buBlip>
                <a:blip r:embed="rId3"/>
              </a:buBlip>
            </a:pPr>
            <a:r>
              <a:rPr lang="en-GB" altLang="en-US">
                <a:solidFill>
                  <a:srgbClr val="333333"/>
                </a:solidFill>
                <a:latin typeface="Tahoma" panose="020B0604030504040204" pitchFamily="34" charset="0"/>
                <a:cs typeface="Tahoma" panose="020B0604030504040204" pitchFamily="34" charset="0"/>
              </a:rPr>
              <a:t>When handling international 3</a:t>
            </a:r>
            <a:r>
              <a:rPr lang="en-GB" altLang="en-US" baseline="33000">
                <a:solidFill>
                  <a:srgbClr val="333333"/>
                </a:solidFill>
                <a:latin typeface="Tahoma" panose="020B0604030504040204" pitchFamily="34" charset="0"/>
                <a:cs typeface="Tahoma" panose="020B0604030504040204" pitchFamily="34" charset="0"/>
              </a:rPr>
              <a:t>rd</a:t>
            </a:r>
            <a:r>
              <a:rPr lang="en-GB" altLang="en-US">
                <a:solidFill>
                  <a:srgbClr val="333333"/>
                </a:solidFill>
                <a:latin typeface="Tahoma" panose="020B0604030504040204" pitchFamily="34" charset="0"/>
                <a:cs typeface="Tahoma" panose="020B0604030504040204" pitchFamily="34" charset="0"/>
              </a:rPr>
              <a:t> party communications the U.S. station must transmit both call signs at the end of each communication.</a:t>
            </a:r>
          </a:p>
          <a:p>
            <a:pPr lvl="1" eaLnBrk="1" hangingPunct="1">
              <a:lnSpc>
                <a:spcPct val="106000"/>
              </a:lnSpc>
              <a:spcBef>
                <a:spcPts val="700"/>
              </a:spcBef>
              <a:buClr>
                <a:srgbClr val="000000"/>
              </a:buClr>
              <a:buSzPct val="96000"/>
              <a:buFont typeface="Times New Roman" panose="02020603050405020304" pitchFamily="18" charset="0"/>
              <a:buBlip>
                <a:blip r:embed="rId3"/>
              </a:buBlip>
            </a:pPr>
            <a:r>
              <a:rPr lang="en-GB" altLang="en-US">
                <a:solidFill>
                  <a:srgbClr val="333333"/>
                </a:solidFill>
                <a:latin typeface="Tahoma" panose="020B0604030504040204" pitchFamily="34" charset="0"/>
                <a:cs typeface="Tahoma" panose="020B0604030504040204" pitchFamily="34" charset="0"/>
              </a:rPr>
              <a:t>No payment may be accepted for handling 3</a:t>
            </a:r>
            <a:r>
              <a:rPr lang="en-GB" altLang="en-US" baseline="33000">
                <a:solidFill>
                  <a:srgbClr val="333333"/>
                </a:solidFill>
                <a:latin typeface="Tahoma" panose="020B0604030504040204" pitchFamily="34" charset="0"/>
                <a:cs typeface="Tahoma" panose="020B0604030504040204" pitchFamily="34" charset="0"/>
              </a:rPr>
              <a:t>rd</a:t>
            </a:r>
            <a:r>
              <a:rPr lang="en-GB" altLang="en-US">
                <a:solidFill>
                  <a:srgbClr val="333333"/>
                </a:solidFill>
                <a:latin typeface="Tahoma" panose="020B0604030504040204" pitchFamily="34" charset="0"/>
                <a:cs typeface="Tahoma" panose="020B0604030504040204" pitchFamily="34" charset="0"/>
              </a:rPr>
              <a:t> party communications</a:t>
            </a:r>
          </a:p>
        </p:txBody>
      </p:sp>
      <p:sp>
        <p:nvSpPr>
          <p:cNvPr id="45060" name="Text Box 4">
            <a:extLst>
              <a:ext uri="{FF2B5EF4-FFF2-40B4-BE49-F238E27FC236}">
                <a16:creationId xmlns:a16="http://schemas.microsoft.com/office/drawing/2014/main" id="{F2592C39-8512-4DB2-B690-3C1780AAE189}"/>
              </a:ext>
            </a:extLst>
          </p:cNvPr>
          <p:cNvSpPr txBox="1">
            <a:spLocks noChangeArrowheads="1"/>
          </p:cNvSpPr>
          <p:nvPr/>
        </p:nvSpPr>
        <p:spPr bwMode="auto">
          <a:xfrm>
            <a:off x="1546225" y="3589338"/>
            <a:ext cx="6507163" cy="116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marL="0" lvl="3" eaLnBrk="1" hangingPunct="1">
              <a:lnSpc>
                <a:spcPct val="96000"/>
              </a:lnSpc>
              <a:buClr>
                <a:srgbClr val="000000"/>
              </a:buClr>
              <a:buSzPct val="128000"/>
              <a:buFont typeface="Times New Roman" panose="02020603050405020304" pitchFamily="18" charset="0"/>
              <a:buNone/>
            </a:pPr>
            <a:r>
              <a:rPr lang="en-GB" altLang="en-US" sz="1800">
                <a:solidFill>
                  <a:srgbClr val="333333"/>
                </a:solidFill>
                <a:latin typeface="Tahoma" panose="020B0604030504040204" pitchFamily="34" charset="0"/>
                <a:cs typeface="Tahoma" panose="020B0604030504040204" pitchFamily="34" charset="0"/>
              </a:rPr>
              <a:t>Some countries we have 3</a:t>
            </a:r>
            <a:r>
              <a:rPr lang="en-GB" altLang="en-US" sz="1800" baseline="33000">
                <a:solidFill>
                  <a:srgbClr val="333333"/>
                </a:solidFill>
                <a:latin typeface="Tahoma" panose="020B0604030504040204" pitchFamily="34" charset="0"/>
                <a:cs typeface="Tahoma" panose="020B0604030504040204" pitchFamily="34" charset="0"/>
              </a:rPr>
              <a:t>rd</a:t>
            </a:r>
            <a:r>
              <a:rPr lang="en-GB" altLang="en-US" sz="1800">
                <a:solidFill>
                  <a:srgbClr val="333333"/>
                </a:solidFill>
                <a:latin typeface="Tahoma" panose="020B0604030504040204" pitchFamily="34" charset="0"/>
                <a:cs typeface="Tahoma" panose="020B0604030504040204" pitchFamily="34" charset="0"/>
              </a:rPr>
              <a:t> party agreements with are:</a:t>
            </a:r>
          </a:p>
          <a:p>
            <a:pPr marL="0" lvl="3" eaLnBrk="1" hangingPunct="1">
              <a:lnSpc>
                <a:spcPct val="96000"/>
              </a:lnSpc>
              <a:buClr>
                <a:srgbClr val="000000"/>
              </a:buClr>
              <a:buSzPct val="128000"/>
              <a:buFont typeface="Times New Roman" panose="02020603050405020304" pitchFamily="18" charset="0"/>
              <a:buNone/>
            </a:pPr>
            <a:r>
              <a:rPr lang="en-GB" altLang="en-US" sz="1800">
                <a:solidFill>
                  <a:srgbClr val="333333"/>
                </a:solidFill>
                <a:latin typeface="Tahoma" panose="020B0604030504040204" pitchFamily="34" charset="0"/>
                <a:cs typeface="Tahoma" panose="020B0604030504040204" pitchFamily="34" charset="0"/>
              </a:rPr>
              <a:t>Cuba		Ecuador		Columbia	Panama	</a:t>
            </a:r>
          </a:p>
          <a:p>
            <a:pPr marL="0" lvl="3" eaLnBrk="1" hangingPunct="1">
              <a:lnSpc>
                <a:spcPct val="96000"/>
              </a:lnSpc>
              <a:buClr>
                <a:srgbClr val="000000"/>
              </a:buClr>
              <a:buSzPct val="128000"/>
              <a:buFont typeface="Times New Roman" panose="02020603050405020304" pitchFamily="18" charset="0"/>
              <a:buNone/>
            </a:pPr>
            <a:r>
              <a:rPr lang="en-GB" altLang="en-US" sz="1800">
                <a:solidFill>
                  <a:srgbClr val="333333"/>
                </a:solidFill>
                <a:latin typeface="Tahoma" panose="020B0604030504040204" pitchFamily="34" charset="0"/>
                <a:cs typeface="Tahoma" panose="020B0604030504040204" pitchFamily="34" charset="0"/>
              </a:rPr>
              <a:t>Jordan		Argentina	Peru		Turkey</a:t>
            </a:r>
          </a:p>
          <a:p>
            <a:pPr marL="0" lvl="3" eaLnBrk="1" hangingPunct="1">
              <a:lnSpc>
                <a:spcPct val="96000"/>
              </a:lnSpc>
              <a:buClr>
                <a:srgbClr val="000000"/>
              </a:buClr>
              <a:buSzPct val="128000"/>
              <a:buFont typeface="Times New Roman" panose="02020603050405020304" pitchFamily="18" charset="0"/>
              <a:buNone/>
            </a:pPr>
            <a:r>
              <a:rPr lang="en-GB" altLang="en-US" sz="1800">
                <a:solidFill>
                  <a:srgbClr val="333333"/>
                </a:solidFill>
                <a:latin typeface="Tahoma" panose="020B0604030504040204" pitchFamily="34" charset="0"/>
                <a:cs typeface="Tahoma" panose="020B0604030504040204" pitchFamily="34" charset="0"/>
              </a:rPr>
              <a:t>Canada		Mexico		Israel		Ghana</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grpId="0" nodeType="clickEffect">
                                  <p:stCondLst>
                                    <p:cond delay="0"/>
                                  </p:stCondLst>
                                  <p:childTnLst>
                                    <p:set>
                                      <p:cBhvr>
                                        <p:cTn id="6" dur="1" fill="hold">
                                          <p:stCondLst>
                                            <p:cond delay="0"/>
                                          </p:stCondLst>
                                        </p:cTn>
                                        <p:tgtEl>
                                          <p:spTgt spid="45058"/>
                                        </p:tgtEl>
                                        <p:attrNameLst>
                                          <p:attrName>style.visibility</p:attrName>
                                        </p:attrNameLst>
                                      </p:cBhvr>
                                      <p:to>
                                        <p:strVal val="visible"/>
                                      </p:to>
                                    </p:set>
                                    <p:anim calcmode="lin" valueType="num">
                                      <p:cBhvr>
                                        <p:cTn id="7" dur="500" fill="hold"/>
                                        <p:tgtEl>
                                          <p:spTgt spid="45058"/>
                                        </p:tgtEl>
                                        <p:attrNameLst>
                                          <p:attrName>ppt_x</p:attrName>
                                        </p:attrNameLst>
                                      </p:cBhvr>
                                      <p:tavLst>
                                        <p:tav tm="0">
                                          <p:val>
                                            <p:strVal val="#ppt_x"/>
                                          </p:val>
                                        </p:tav>
                                        <p:tav tm="100000">
                                          <p:val>
                                            <p:strVal val="#ppt_x"/>
                                          </p:val>
                                        </p:tav>
                                      </p:tavLst>
                                    </p:anim>
                                    <p:anim calcmode="lin" valueType="num">
                                      <p:cBhvr>
                                        <p:cTn id="8" dur="500" fill="hold"/>
                                        <p:tgtEl>
                                          <p:spTgt spid="45058"/>
                                        </p:tgtEl>
                                        <p:attrNameLst>
                                          <p:attrName>ppt_y</p:attrName>
                                        </p:attrNameLst>
                                      </p:cBhvr>
                                      <p:tavLst>
                                        <p:tav tm="0">
                                          <p:val>
                                            <p:strVal val="#ppt_y-#ppt_h/2"/>
                                          </p:val>
                                        </p:tav>
                                        <p:tav tm="100000">
                                          <p:val>
                                            <p:strVal val="#ppt_y"/>
                                          </p:val>
                                        </p:tav>
                                      </p:tavLst>
                                    </p:anim>
                                    <p:anim calcmode="lin" valueType="num">
                                      <p:cBhvr>
                                        <p:cTn id="9" dur="500" fill="hold"/>
                                        <p:tgtEl>
                                          <p:spTgt spid="45058"/>
                                        </p:tgtEl>
                                        <p:attrNameLst>
                                          <p:attrName>ppt_w</p:attrName>
                                        </p:attrNameLst>
                                      </p:cBhvr>
                                      <p:tavLst>
                                        <p:tav tm="0">
                                          <p:val>
                                            <p:strVal val="#ppt_w"/>
                                          </p:val>
                                        </p:tav>
                                        <p:tav tm="100000">
                                          <p:val>
                                            <p:strVal val="#ppt_w"/>
                                          </p:val>
                                        </p:tav>
                                      </p:tavLst>
                                    </p:anim>
                                    <p:anim calcmode="lin" valueType="num">
                                      <p:cBhvr>
                                        <p:cTn id="10" dur="500" fill="hold"/>
                                        <p:tgtEl>
                                          <p:spTgt spid="45058"/>
                                        </p:tgtEl>
                                        <p:attrNameLst>
                                          <p:attrName>ppt_h</p:attrName>
                                        </p:attrNameLst>
                                      </p:cBhvr>
                                      <p:tavLst>
                                        <p:tav tm="0">
                                          <p:val>
                                            <p:fltVal val="0"/>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2" fill="hold" grpId="0" nodeType="clickEffect">
                                  <p:stCondLst>
                                    <p:cond delay="0"/>
                                  </p:stCondLst>
                                  <p:childTnLst>
                                    <p:set>
                                      <p:cBhvr>
                                        <p:cTn id="14" dur="1" fill="hold">
                                          <p:stCondLst>
                                            <p:cond delay="0"/>
                                          </p:stCondLst>
                                        </p:cTn>
                                        <p:tgtEl>
                                          <p:spTgt spid="45060"/>
                                        </p:tgtEl>
                                        <p:attrNameLst>
                                          <p:attrName>style.visibility</p:attrName>
                                        </p:attrNameLst>
                                      </p:cBhvr>
                                      <p:to>
                                        <p:strVal val="visible"/>
                                      </p:to>
                                    </p:set>
                                    <p:anim calcmode="lin" valueType="num">
                                      <p:cBhvr>
                                        <p:cTn id="15" dur="500" fill="hold"/>
                                        <p:tgtEl>
                                          <p:spTgt spid="45060"/>
                                        </p:tgtEl>
                                        <p:attrNameLst>
                                          <p:attrName>ppt_x</p:attrName>
                                        </p:attrNameLst>
                                      </p:cBhvr>
                                      <p:tavLst>
                                        <p:tav tm="0">
                                          <p:val>
                                            <p:strVal val="#ppt_x+#ppt_w/2"/>
                                          </p:val>
                                        </p:tav>
                                        <p:tav tm="100000">
                                          <p:val>
                                            <p:strVal val="#ppt_x"/>
                                          </p:val>
                                        </p:tav>
                                      </p:tavLst>
                                    </p:anim>
                                    <p:anim calcmode="lin" valueType="num">
                                      <p:cBhvr>
                                        <p:cTn id="16" dur="500" fill="hold"/>
                                        <p:tgtEl>
                                          <p:spTgt spid="45060"/>
                                        </p:tgtEl>
                                        <p:attrNameLst>
                                          <p:attrName>ppt_y</p:attrName>
                                        </p:attrNameLst>
                                      </p:cBhvr>
                                      <p:tavLst>
                                        <p:tav tm="0">
                                          <p:val>
                                            <p:strVal val="#ppt_y"/>
                                          </p:val>
                                        </p:tav>
                                        <p:tav tm="100000">
                                          <p:val>
                                            <p:strVal val="#ppt_y"/>
                                          </p:val>
                                        </p:tav>
                                      </p:tavLst>
                                    </p:anim>
                                    <p:anim calcmode="lin" valueType="num">
                                      <p:cBhvr>
                                        <p:cTn id="17" dur="500" fill="hold"/>
                                        <p:tgtEl>
                                          <p:spTgt spid="45060"/>
                                        </p:tgtEl>
                                        <p:attrNameLst>
                                          <p:attrName>ppt_w</p:attrName>
                                        </p:attrNameLst>
                                      </p:cBhvr>
                                      <p:tavLst>
                                        <p:tav tm="0">
                                          <p:val>
                                            <p:fltVal val="0"/>
                                          </p:val>
                                        </p:tav>
                                        <p:tav tm="100000">
                                          <p:val>
                                            <p:strVal val="#ppt_w"/>
                                          </p:val>
                                        </p:tav>
                                      </p:tavLst>
                                    </p:anim>
                                    <p:anim calcmode="lin" valueType="num">
                                      <p:cBhvr>
                                        <p:cTn id="18" dur="500" fill="hold"/>
                                        <p:tgtEl>
                                          <p:spTgt spid="45060"/>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2" fill="hold" grpId="0" nodeType="clickEffect">
                                  <p:stCondLst>
                                    <p:cond delay="0"/>
                                  </p:stCondLst>
                                  <p:childTnLst>
                                    <p:set>
                                      <p:cBhvr>
                                        <p:cTn id="22" dur="1" fill="hold">
                                          <p:stCondLst>
                                            <p:cond delay="0"/>
                                          </p:stCondLst>
                                        </p:cTn>
                                        <p:tgtEl>
                                          <p:spTgt spid="45059">
                                            <p:txEl>
                                              <p:pRg st="0" end="0"/>
                                            </p:txEl>
                                          </p:spTgt>
                                        </p:tgtEl>
                                        <p:attrNameLst>
                                          <p:attrName>style.visibility</p:attrName>
                                        </p:attrNameLst>
                                      </p:cBhvr>
                                      <p:to>
                                        <p:strVal val="visible"/>
                                      </p:to>
                                    </p:set>
                                    <p:anim calcmode="lin" valueType="num">
                                      <p:cBhvr>
                                        <p:cTn id="23" dur="500" fill="hold"/>
                                        <p:tgtEl>
                                          <p:spTgt spid="45059">
                                            <p:txEl>
                                              <p:pRg st="0" end="0"/>
                                            </p:txEl>
                                          </p:spTgt>
                                        </p:tgtEl>
                                        <p:attrNameLst>
                                          <p:attrName>ppt_x</p:attrName>
                                        </p:attrNameLst>
                                      </p:cBhvr>
                                      <p:tavLst>
                                        <p:tav tm="0">
                                          <p:val>
                                            <p:strVal val="#ppt_x+#ppt_w/2"/>
                                          </p:val>
                                        </p:tav>
                                        <p:tav tm="100000">
                                          <p:val>
                                            <p:strVal val="#ppt_x"/>
                                          </p:val>
                                        </p:tav>
                                      </p:tavLst>
                                    </p:anim>
                                    <p:anim calcmode="lin" valueType="num">
                                      <p:cBhvr>
                                        <p:cTn id="24" dur="500" fill="hold"/>
                                        <p:tgtEl>
                                          <p:spTgt spid="45059">
                                            <p:txEl>
                                              <p:pRg st="0" end="0"/>
                                            </p:txEl>
                                          </p:spTgt>
                                        </p:tgtEl>
                                        <p:attrNameLst>
                                          <p:attrName>ppt_y</p:attrName>
                                        </p:attrNameLst>
                                      </p:cBhvr>
                                      <p:tavLst>
                                        <p:tav tm="0">
                                          <p:val>
                                            <p:strVal val="#ppt_y"/>
                                          </p:val>
                                        </p:tav>
                                        <p:tav tm="100000">
                                          <p:val>
                                            <p:strVal val="#ppt_y"/>
                                          </p:val>
                                        </p:tav>
                                      </p:tavLst>
                                    </p:anim>
                                    <p:anim calcmode="lin" valueType="num">
                                      <p:cBhvr>
                                        <p:cTn id="25" dur="500" fill="hold"/>
                                        <p:tgtEl>
                                          <p:spTgt spid="45059">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45059">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2" fill="hold" grpId="0" nodeType="clickEffect">
                                  <p:stCondLst>
                                    <p:cond delay="0"/>
                                  </p:stCondLst>
                                  <p:childTnLst>
                                    <p:set>
                                      <p:cBhvr>
                                        <p:cTn id="30" dur="1" fill="hold">
                                          <p:stCondLst>
                                            <p:cond delay="0"/>
                                          </p:stCondLst>
                                        </p:cTn>
                                        <p:tgtEl>
                                          <p:spTgt spid="45059">
                                            <p:txEl>
                                              <p:pRg st="1" end="1"/>
                                            </p:txEl>
                                          </p:spTgt>
                                        </p:tgtEl>
                                        <p:attrNameLst>
                                          <p:attrName>style.visibility</p:attrName>
                                        </p:attrNameLst>
                                      </p:cBhvr>
                                      <p:to>
                                        <p:strVal val="visible"/>
                                      </p:to>
                                    </p:set>
                                    <p:anim calcmode="lin" valueType="num">
                                      <p:cBhvr>
                                        <p:cTn id="31" dur="500" fill="hold"/>
                                        <p:tgtEl>
                                          <p:spTgt spid="45059">
                                            <p:txEl>
                                              <p:pRg st="1" end="1"/>
                                            </p:txEl>
                                          </p:spTgt>
                                        </p:tgtEl>
                                        <p:attrNameLst>
                                          <p:attrName>ppt_x</p:attrName>
                                        </p:attrNameLst>
                                      </p:cBhvr>
                                      <p:tavLst>
                                        <p:tav tm="0">
                                          <p:val>
                                            <p:strVal val="#ppt_x+#ppt_w/2"/>
                                          </p:val>
                                        </p:tav>
                                        <p:tav tm="100000">
                                          <p:val>
                                            <p:strVal val="#ppt_x"/>
                                          </p:val>
                                        </p:tav>
                                      </p:tavLst>
                                    </p:anim>
                                    <p:anim calcmode="lin" valueType="num">
                                      <p:cBhvr>
                                        <p:cTn id="32" dur="500" fill="hold"/>
                                        <p:tgtEl>
                                          <p:spTgt spid="45059">
                                            <p:txEl>
                                              <p:pRg st="1" end="1"/>
                                            </p:txEl>
                                          </p:spTgt>
                                        </p:tgtEl>
                                        <p:attrNameLst>
                                          <p:attrName>ppt_y</p:attrName>
                                        </p:attrNameLst>
                                      </p:cBhvr>
                                      <p:tavLst>
                                        <p:tav tm="0">
                                          <p:val>
                                            <p:strVal val="#ppt_y"/>
                                          </p:val>
                                        </p:tav>
                                        <p:tav tm="100000">
                                          <p:val>
                                            <p:strVal val="#ppt_y"/>
                                          </p:val>
                                        </p:tav>
                                      </p:tavLst>
                                    </p:anim>
                                    <p:anim calcmode="lin" valueType="num">
                                      <p:cBhvr>
                                        <p:cTn id="33" dur="500" fill="hold"/>
                                        <p:tgtEl>
                                          <p:spTgt spid="45059">
                                            <p:txEl>
                                              <p:pRg st="1" end="1"/>
                                            </p:txEl>
                                          </p:spTgt>
                                        </p:tgtEl>
                                        <p:attrNameLst>
                                          <p:attrName>ppt_w</p:attrName>
                                        </p:attrNameLst>
                                      </p:cBhvr>
                                      <p:tavLst>
                                        <p:tav tm="0">
                                          <p:val>
                                            <p:fltVal val="0"/>
                                          </p:val>
                                        </p:tav>
                                        <p:tav tm="100000">
                                          <p:val>
                                            <p:strVal val="#ppt_w"/>
                                          </p:val>
                                        </p:tav>
                                      </p:tavLst>
                                    </p:anim>
                                    <p:anim calcmode="lin" valueType="num">
                                      <p:cBhvr>
                                        <p:cTn id="34" dur="500" fill="hold"/>
                                        <p:tgtEl>
                                          <p:spTgt spid="45059">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autoUpdateAnimBg="0"/>
      <p:bldP spid="45059" grpId="0" build="p" bldLvl="2" autoUpdateAnimBg="0"/>
      <p:bldP spid="45060"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a:extLst>
              <a:ext uri="{FF2B5EF4-FFF2-40B4-BE49-F238E27FC236}">
                <a16:creationId xmlns:a16="http://schemas.microsoft.com/office/drawing/2014/main" id="{91692466-22E0-41F9-8060-D23590E66780}"/>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Homework</a:t>
            </a:r>
          </a:p>
        </p:txBody>
      </p:sp>
      <p:sp>
        <p:nvSpPr>
          <p:cNvPr id="46082" name="Rectangle 2">
            <a:extLst>
              <a:ext uri="{FF2B5EF4-FFF2-40B4-BE49-F238E27FC236}">
                <a16:creationId xmlns:a16="http://schemas.microsoft.com/office/drawing/2014/main" id="{7BDA27B5-BA31-42A2-A62C-498B5150739D}"/>
              </a:ext>
            </a:extLst>
          </p:cNvPr>
          <p:cNvSpPr>
            <a:spLocks noGrp="1" noChangeArrowheads="1"/>
          </p:cNvSpPr>
          <p:nvPr>
            <p:ph type="body" idx="4294967295"/>
          </p:nvPr>
        </p:nvSpPr>
        <p:spPr>
          <a:xfrm>
            <a:off x="685800" y="2147888"/>
            <a:ext cx="7772400" cy="2270125"/>
          </a:xfrm>
          <a:ln/>
        </p:spPr>
        <p:txBody>
          <a:bodyPr/>
          <a:lstStyle/>
          <a:p>
            <a:pPr>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Study Subelements T3, T4, &amp; T5 of the question pool.</a:t>
            </a:r>
          </a:p>
          <a:p>
            <a:pPr lvl="1">
              <a:buSzPct val="60000"/>
              <a:buFont typeface="StarSymbol"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500" b="1"/>
              <a:t>Read the </a:t>
            </a:r>
            <a:r>
              <a:rPr lang="en-GB" altLang="en-US" sz="2500" b="1" i="1" u="sng"/>
              <a:t>Question</a:t>
            </a:r>
            <a:r>
              <a:rPr lang="en-GB" altLang="en-US" sz="2500" b="1"/>
              <a:t> and the </a:t>
            </a:r>
            <a:r>
              <a:rPr lang="en-GB" altLang="en-US" sz="2500" b="1" i="1" u="sng"/>
              <a:t>Answer</a:t>
            </a:r>
            <a:r>
              <a:rPr lang="en-GB" altLang="en-US" sz="2500" b="1"/>
              <a:t> Three Times.</a:t>
            </a:r>
          </a:p>
          <a:p>
            <a:pPr>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b="1"/>
              <a:t>Read Chapters 3, 4, &amp; 5 in “Now You're Talking”.</a:t>
            </a:r>
          </a:p>
        </p:txBody>
      </p:sp>
    </p:spTree>
  </p:cSld>
  <p:clrMapOvr>
    <a:masterClrMapping/>
  </p:clrMapOvr>
  <p:transition spd="med"/>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Tahoma"/>
      </a:majorFont>
      <a:minorFont>
        <a:latin typeface="Tahoma"/>
        <a:ea typeface=""/>
        <a:cs typeface="Taho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Tahoma"/>
      </a:majorFont>
      <a:minorFont>
        <a:latin typeface="Tahoma"/>
        <a:ea typeface=""/>
        <a:cs typeface="Taho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TotalTime>
  <Words>1759</Words>
  <Application>Microsoft Office PowerPoint</Application>
  <PresentationFormat>On-screen Show (4:3)</PresentationFormat>
  <Paragraphs>174</Paragraphs>
  <Slides>42</Slides>
  <Notes>42</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0</vt:i4>
      </vt:variant>
      <vt:variant>
        <vt:lpstr>Slide Titles</vt:lpstr>
      </vt:variant>
      <vt:variant>
        <vt:i4>42</vt:i4>
      </vt:variant>
    </vt:vector>
  </HeadingPairs>
  <TitlesOfParts>
    <vt:vector size="48" baseType="lpstr">
      <vt:lpstr>Times New Roman</vt:lpstr>
      <vt:lpstr>Tahoma</vt:lpstr>
      <vt:lpstr>StarSymbol</vt:lpstr>
      <vt:lpstr>Arial</vt:lpstr>
      <vt:lpstr>Default Design</vt:lpstr>
      <vt:lpstr>Default Design</vt:lpstr>
      <vt:lpstr>Technician Licensing Class</vt:lpstr>
      <vt:lpstr>Quiz  Subelements T1 &amp; T2</vt:lpstr>
      <vt:lpstr>Radio Phenomena Subelement T3</vt:lpstr>
      <vt:lpstr>HF Propagation</vt:lpstr>
      <vt:lpstr>Atmospheric Layers</vt:lpstr>
      <vt:lpstr>Ground-Wave Propagation</vt:lpstr>
      <vt:lpstr>Sky-wave Propagation</vt:lpstr>
      <vt:lpstr>How the Ionosphere is Formed</vt:lpstr>
      <vt:lpstr>Regions in the Ionospheric</vt:lpstr>
      <vt:lpstr>Critical &amp; Maximum Usable Frequency</vt:lpstr>
      <vt:lpstr>PowerPoint Presentation</vt:lpstr>
      <vt:lpstr>Sunspots</vt:lpstr>
      <vt:lpstr>Sunspots</vt:lpstr>
      <vt:lpstr>PowerPoint Presentation</vt:lpstr>
      <vt:lpstr>Line-of-Sight Propagation</vt:lpstr>
      <vt:lpstr>VHF/UHF Propagation</vt:lpstr>
      <vt:lpstr>Tropospheric Ducting</vt:lpstr>
      <vt:lpstr>Sporadic “E” Propagation</vt:lpstr>
      <vt:lpstr>Station Licensee Duties Subelement T4</vt:lpstr>
      <vt:lpstr>Keep the FCC informed.....</vt:lpstr>
      <vt:lpstr>Where may you operate?</vt:lpstr>
      <vt:lpstr>Antenna Height</vt:lpstr>
      <vt:lpstr>A Control Operator....</vt:lpstr>
      <vt:lpstr>Control Operator Function</vt:lpstr>
      <vt:lpstr>Station Access</vt:lpstr>
      <vt:lpstr>Emergency Communications</vt:lpstr>
      <vt:lpstr>Emergency Calls</vt:lpstr>
      <vt:lpstr>Emergency Operations</vt:lpstr>
      <vt:lpstr>Emergency Operations (Cont'd)</vt:lpstr>
      <vt:lpstr>RACES</vt:lpstr>
      <vt:lpstr>Control Operator Duties Subelement T5</vt:lpstr>
      <vt:lpstr>You're the Control Operator</vt:lpstr>
      <vt:lpstr>PowerPoint Presentation</vt:lpstr>
      <vt:lpstr>Operating Another Station</vt:lpstr>
      <vt:lpstr>Station Identification</vt:lpstr>
      <vt:lpstr>Don't do this!!!</vt:lpstr>
      <vt:lpstr>Radio Control of Model Craft</vt:lpstr>
      <vt:lpstr>Peak Envelope Power (PEP)</vt:lpstr>
      <vt:lpstr>Maximum Transmitter Power</vt:lpstr>
      <vt:lpstr>Third Party Communications</vt:lpstr>
      <vt:lpstr>Third Party Communications</vt:lpstr>
      <vt:lpstr>Homework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Technician Licensing Class</dc:title>
  <dc:creator>Alan Sewell</dc:creator>
  <dc:description>Some graphics &amp; slides adapted from "One Day Technician Class" by David A. Heupel WE4RA, "Short Course for the Amateur Radio Technician License Element 2" by Richie Allen KC5NZR, and "Introduction to the World of Amateur Radio All You Need to Get Your Amateur Radio License" by Lilburn Smith W5KQJ.</dc:description>
  <cp:lastModifiedBy>David Morrisson</cp:lastModifiedBy>
  <cp:revision>5</cp:revision>
  <dcterms:modified xsi:type="dcterms:W3CDTF">2018-08-25T16:09:07Z</dcterms:modified>
</cp:coreProperties>
</file>